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75"/>
  </p:notesMasterIdLst>
  <p:sldIdLst>
    <p:sldId id="631" r:id="rId2"/>
    <p:sldId id="1026" r:id="rId3"/>
    <p:sldId id="1020" r:id="rId4"/>
    <p:sldId id="1131" r:id="rId5"/>
    <p:sldId id="1005" r:id="rId6"/>
    <p:sldId id="1028" r:id="rId7"/>
    <p:sldId id="1029" r:id="rId8"/>
    <p:sldId id="1030" r:id="rId9"/>
    <p:sldId id="1031" r:id="rId10"/>
    <p:sldId id="1032" r:id="rId11"/>
    <p:sldId id="1033" r:id="rId12"/>
    <p:sldId id="1133" r:id="rId13"/>
    <p:sldId id="1037" r:id="rId14"/>
    <p:sldId id="1038" r:id="rId15"/>
    <p:sldId id="1039" r:id="rId16"/>
    <p:sldId id="1040" r:id="rId17"/>
    <p:sldId id="1036" r:id="rId18"/>
    <p:sldId id="1109" r:id="rId19"/>
    <p:sldId id="1041" r:id="rId20"/>
    <p:sldId id="1062" r:id="rId21"/>
    <p:sldId id="1112" r:id="rId22"/>
    <p:sldId id="1044" r:id="rId23"/>
    <p:sldId id="1063" r:id="rId24"/>
    <p:sldId id="1064" r:id="rId25"/>
    <p:sldId id="1073" r:id="rId26"/>
    <p:sldId id="1077" r:id="rId27"/>
    <p:sldId id="1126" r:id="rId28"/>
    <p:sldId id="1116" r:id="rId29"/>
    <p:sldId id="1117" r:id="rId30"/>
    <p:sldId id="1118" r:id="rId31"/>
    <p:sldId id="1119" r:id="rId32"/>
    <p:sldId id="1120" r:id="rId33"/>
    <p:sldId id="1121" r:id="rId34"/>
    <p:sldId id="1122" r:id="rId35"/>
    <p:sldId id="1123" r:id="rId36"/>
    <p:sldId id="1124" r:id="rId37"/>
    <p:sldId id="1125" r:id="rId38"/>
    <p:sldId id="1074" r:id="rId39"/>
    <p:sldId id="1075" r:id="rId40"/>
    <p:sldId id="1076" r:id="rId41"/>
    <p:sldId id="1078" r:id="rId42"/>
    <p:sldId id="1115" r:id="rId43"/>
    <p:sldId id="1083" r:id="rId44"/>
    <p:sldId id="1087" r:id="rId45"/>
    <p:sldId id="1088" r:id="rId46"/>
    <p:sldId id="1089" r:id="rId47"/>
    <p:sldId id="1090" r:id="rId48"/>
    <p:sldId id="1091" r:id="rId49"/>
    <p:sldId id="1092" r:id="rId50"/>
    <p:sldId id="1093" r:id="rId51"/>
    <p:sldId id="1095" r:id="rId52"/>
    <p:sldId id="1084" r:id="rId53"/>
    <p:sldId id="1085" r:id="rId54"/>
    <p:sldId id="1086" r:id="rId55"/>
    <p:sldId id="1110" r:id="rId56"/>
    <p:sldId id="1111" r:id="rId57"/>
    <p:sldId id="1079" r:id="rId58"/>
    <p:sldId id="1080" r:id="rId59"/>
    <p:sldId id="1103" r:id="rId60"/>
    <p:sldId id="1105" r:id="rId61"/>
    <p:sldId id="1081" r:id="rId62"/>
    <p:sldId id="1082" r:id="rId63"/>
    <p:sldId id="1097" r:id="rId64"/>
    <p:sldId id="1098" r:id="rId65"/>
    <p:sldId id="1099" r:id="rId66"/>
    <p:sldId id="1100" r:id="rId67"/>
    <p:sldId id="1101" r:id="rId68"/>
    <p:sldId id="1102" r:id="rId69"/>
    <p:sldId id="1114" r:id="rId70"/>
    <p:sldId id="1113" r:id="rId71"/>
    <p:sldId id="1132" r:id="rId72"/>
    <p:sldId id="1127" r:id="rId73"/>
    <p:sldId id="1108" r:id="rId74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FFFFFF"/>
    <a:srgbClr val="F2F2F2"/>
    <a:srgbClr val="D0CEB6"/>
    <a:srgbClr val="59AAE4"/>
    <a:srgbClr val="44639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04"/>
    <p:restoredTop sz="94714"/>
  </p:normalViewPr>
  <p:slideViewPr>
    <p:cSldViewPr snapToGrid="0">
      <p:cViewPr varScale="1">
        <p:scale>
          <a:sx n="22" d="100"/>
          <a:sy n="22" d="100"/>
        </p:scale>
        <p:origin x="208" y="216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504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2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78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08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81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5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18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54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55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978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777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Respond</a:t>
            </a:r>
            <a:r>
              <a:rPr lang="en-US" baseline="0" dirty="0"/>
              <a:t> to all the requests the client could send!  (Each internet program has its own “protocol” for what messages it sends)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1CF87-B7E5-1347-9213-F9DCC1C0BB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2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request?</a:t>
            </a:r>
            <a:r>
              <a:rPr lang="en-US" baseline="0" dirty="0"/>
              <a:t>  A way to structure messages so they’re consistent and easy to understand.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1CF87-B7E5-1347-9213-F9DCC1C0BB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26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59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249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06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719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4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70910" y="0"/>
            <a:ext cx="13990011" cy="7869382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Social Networks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0" name="TextBox 9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633" y="4122419"/>
            <a:ext cx="3357355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Get status for “</a:t>
            </a:r>
            <a:r>
              <a:rPr lang="en-US" sz="2150" i="1">
                <a:solidFill>
                  <a:srgbClr val="7030A0"/>
                </a:solidFill>
              </a:rPr>
              <a:t>Nick Troccoli”</a:t>
            </a:r>
            <a:endParaRPr lang="en-US" sz="2150" i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1633" y="3137852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“teaching YEAH”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6" name="TextBox 5"/>
          <p:cNvSpPr txBox="1"/>
          <p:nvPr/>
        </p:nvSpPr>
        <p:spPr>
          <a:xfrm>
            <a:off x="4459042" y="5024385"/>
            <a:ext cx="1200970" cy="376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dirty="0"/>
              <a:t>“request”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87735" y="2355283"/>
            <a:ext cx="1398140" cy="376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/>
              <a:t>“response”</a:t>
            </a:r>
            <a:endParaRPr lang="en-US" sz="1984" dirty="0"/>
          </a:p>
        </p:txBody>
      </p:sp>
      <p:cxnSp>
        <p:nvCxnSpPr>
          <p:cNvPr id="18" name="Straight Arrow Connector 17"/>
          <p:cNvCxnSpPr>
            <a:stCxn id="6" idx="0"/>
            <a:endCxn id="13" idx="2"/>
          </p:cNvCxnSpPr>
          <p:nvPr/>
        </p:nvCxnSpPr>
        <p:spPr>
          <a:xfrm flipH="1" flipV="1">
            <a:off x="5040311" y="4830177"/>
            <a:ext cx="19216" cy="194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2"/>
            <a:endCxn id="14" idx="0"/>
          </p:cNvCxnSpPr>
          <p:nvPr/>
        </p:nvCxnSpPr>
        <p:spPr>
          <a:xfrm flipH="1">
            <a:off x="5040311" y="2731604"/>
            <a:ext cx="46494" cy="406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4575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5620" y="2603452"/>
            <a:ext cx="2807980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 err="1"/>
              <a:t>SteamTunnelServer</a:t>
            </a:r>
            <a:endParaRPr lang="en-US" sz="2150" dirty="0"/>
          </a:p>
        </p:txBody>
      </p:sp>
      <p:sp>
        <p:nvSpPr>
          <p:cNvPr id="10" name="TextBox 9"/>
          <p:cNvSpPr txBox="1"/>
          <p:nvPr/>
        </p:nvSpPr>
        <p:spPr>
          <a:xfrm>
            <a:off x="6705600" y="2603452"/>
            <a:ext cx="276156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 err="1"/>
              <a:t>SteamTunnelClient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633" y="4122419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REQUEST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1633" y="3137852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RESPONSE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5409" y="5883619"/>
            <a:ext cx="170482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b="1" dirty="0"/>
              <a:t>Your task</a:t>
            </a:r>
          </a:p>
        </p:txBody>
      </p:sp>
      <p:cxnSp>
        <p:nvCxnSpPr>
          <p:cNvPr id="16" name="Straight Arrow Connector 15"/>
          <p:cNvCxnSpPr>
            <a:stCxn id="3" idx="0"/>
            <a:endCxn id="11" idx="2"/>
          </p:cNvCxnSpPr>
          <p:nvPr/>
        </p:nvCxnSpPr>
        <p:spPr>
          <a:xfrm flipH="1" flipV="1">
            <a:off x="1857355" y="5398984"/>
            <a:ext cx="130467" cy="484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41850" y="5883619"/>
            <a:ext cx="2050561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b="1"/>
              <a:t>Extra credit</a:t>
            </a:r>
            <a:endParaRPr lang="en-US" sz="2646" b="1" dirty="0"/>
          </a:p>
        </p:txBody>
      </p:sp>
      <p:cxnSp>
        <p:nvCxnSpPr>
          <p:cNvPr id="19" name="Straight Arrow Connector 18"/>
          <p:cNvCxnSpPr>
            <a:stCxn id="18" idx="0"/>
            <a:endCxn id="12" idx="2"/>
          </p:cNvCxnSpPr>
          <p:nvPr/>
        </p:nvCxnSpPr>
        <p:spPr>
          <a:xfrm flipH="1" flipV="1">
            <a:off x="8223269" y="5398983"/>
            <a:ext cx="143862" cy="484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SteamTunnel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3840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113279" y="2484532"/>
            <a:ext cx="3510417" cy="3794348"/>
          </a:xfrm>
          <a:custGeom>
            <a:avLst/>
            <a:gdLst>
              <a:gd name="connsiteX0" fmla="*/ 2377440 w 2763520"/>
              <a:gd name="connsiteY0" fmla="*/ 20320 h 2987040"/>
              <a:gd name="connsiteX1" fmla="*/ 2296160 w 2763520"/>
              <a:gd name="connsiteY1" fmla="*/ 40640 h 2987040"/>
              <a:gd name="connsiteX2" fmla="*/ 1767840 w 2763520"/>
              <a:gd name="connsiteY2" fmla="*/ 0 h 2987040"/>
              <a:gd name="connsiteX3" fmla="*/ 995680 w 2763520"/>
              <a:gd name="connsiteY3" fmla="*/ 20320 h 2987040"/>
              <a:gd name="connsiteX4" fmla="*/ 873760 w 2763520"/>
              <a:gd name="connsiteY4" fmla="*/ 60960 h 2987040"/>
              <a:gd name="connsiteX5" fmla="*/ 812800 w 2763520"/>
              <a:gd name="connsiteY5" fmla="*/ 81280 h 2987040"/>
              <a:gd name="connsiteX6" fmla="*/ 751840 w 2763520"/>
              <a:gd name="connsiteY6" fmla="*/ 101600 h 2987040"/>
              <a:gd name="connsiteX7" fmla="*/ 629920 w 2763520"/>
              <a:gd name="connsiteY7" fmla="*/ 182880 h 2987040"/>
              <a:gd name="connsiteX8" fmla="*/ 568960 w 2763520"/>
              <a:gd name="connsiteY8" fmla="*/ 223520 h 2987040"/>
              <a:gd name="connsiteX9" fmla="*/ 508000 w 2763520"/>
              <a:gd name="connsiteY9" fmla="*/ 264160 h 2987040"/>
              <a:gd name="connsiteX10" fmla="*/ 386080 w 2763520"/>
              <a:gd name="connsiteY10" fmla="*/ 365760 h 2987040"/>
              <a:gd name="connsiteX11" fmla="*/ 345440 w 2763520"/>
              <a:gd name="connsiteY11" fmla="*/ 426720 h 2987040"/>
              <a:gd name="connsiteX12" fmla="*/ 284480 w 2763520"/>
              <a:gd name="connsiteY12" fmla="*/ 467360 h 2987040"/>
              <a:gd name="connsiteX13" fmla="*/ 264160 w 2763520"/>
              <a:gd name="connsiteY13" fmla="*/ 528320 h 2987040"/>
              <a:gd name="connsiteX14" fmla="*/ 182880 w 2763520"/>
              <a:gd name="connsiteY14" fmla="*/ 650240 h 2987040"/>
              <a:gd name="connsiteX15" fmla="*/ 142240 w 2763520"/>
              <a:gd name="connsiteY15" fmla="*/ 711200 h 2987040"/>
              <a:gd name="connsiteX16" fmla="*/ 101600 w 2763520"/>
              <a:gd name="connsiteY16" fmla="*/ 833120 h 2987040"/>
              <a:gd name="connsiteX17" fmla="*/ 40640 w 2763520"/>
              <a:gd name="connsiteY17" fmla="*/ 1016000 h 2987040"/>
              <a:gd name="connsiteX18" fmla="*/ 20320 w 2763520"/>
              <a:gd name="connsiteY18" fmla="*/ 1076960 h 2987040"/>
              <a:gd name="connsiteX19" fmla="*/ 0 w 2763520"/>
              <a:gd name="connsiteY19" fmla="*/ 1137920 h 2987040"/>
              <a:gd name="connsiteX20" fmla="*/ 20320 w 2763520"/>
              <a:gd name="connsiteY20" fmla="*/ 1727200 h 2987040"/>
              <a:gd name="connsiteX21" fmla="*/ 60960 w 2763520"/>
              <a:gd name="connsiteY21" fmla="*/ 1849120 h 2987040"/>
              <a:gd name="connsiteX22" fmla="*/ 81280 w 2763520"/>
              <a:gd name="connsiteY22" fmla="*/ 1930400 h 2987040"/>
              <a:gd name="connsiteX23" fmla="*/ 142240 w 2763520"/>
              <a:gd name="connsiteY23" fmla="*/ 2113280 h 2987040"/>
              <a:gd name="connsiteX24" fmla="*/ 162560 w 2763520"/>
              <a:gd name="connsiteY24" fmla="*/ 2174240 h 2987040"/>
              <a:gd name="connsiteX25" fmla="*/ 182880 w 2763520"/>
              <a:gd name="connsiteY25" fmla="*/ 2235200 h 2987040"/>
              <a:gd name="connsiteX26" fmla="*/ 223520 w 2763520"/>
              <a:gd name="connsiteY26" fmla="*/ 2296160 h 2987040"/>
              <a:gd name="connsiteX27" fmla="*/ 243840 w 2763520"/>
              <a:gd name="connsiteY27" fmla="*/ 2357120 h 2987040"/>
              <a:gd name="connsiteX28" fmla="*/ 304800 w 2763520"/>
              <a:gd name="connsiteY28" fmla="*/ 2397760 h 2987040"/>
              <a:gd name="connsiteX29" fmla="*/ 447040 w 2763520"/>
              <a:gd name="connsiteY29" fmla="*/ 2560320 h 2987040"/>
              <a:gd name="connsiteX30" fmla="*/ 487680 w 2763520"/>
              <a:gd name="connsiteY30" fmla="*/ 2621280 h 2987040"/>
              <a:gd name="connsiteX31" fmla="*/ 609600 w 2763520"/>
              <a:gd name="connsiteY31" fmla="*/ 2722880 h 2987040"/>
              <a:gd name="connsiteX32" fmla="*/ 711200 w 2763520"/>
              <a:gd name="connsiteY32" fmla="*/ 2824480 h 2987040"/>
              <a:gd name="connsiteX33" fmla="*/ 751840 w 2763520"/>
              <a:gd name="connsiteY33" fmla="*/ 2885440 h 2987040"/>
              <a:gd name="connsiteX34" fmla="*/ 812800 w 2763520"/>
              <a:gd name="connsiteY34" fmla="*/ 2905760 h 2987040"/>
              <a:gd name="connsiteX35" fmla="*/ 873760 w 2763520"/>
              <a:gd name="connsiteY35" fmla="*/ 2946400 h 2987040"/>
              <a:gd name="connsiteX36" fmla="*/ 955040 w 2763520"/>
              <a:gd name="connsiteY36" fmla="*/ 2966720 h 2987040"/>
              <a:gd name="connsiteX37" fmla="*/ 1016000 w 2763520"/>
              <a:gd name="connsiteY37" fmla="*/ 2987040 h 2987040"/>
              <a:gd name="connsiteX38" fmla="*/ 1747520 w 2763520"/>
              <a:gd name="connsiteY38" fmla="*/ 2966720 h 2987040"/>
              <a:gd name="connsiteX39" fmla="*/ 1869440 w 2763520"/>
              <a:gd name="connsiteY39" fmla="*/ 2926080 h 2987040"/>
              <a:gd name="connsiteX40" fmla="*/ 1930400 w 2763520"/>
              <a:gd name="connsiteY40" fmla="*/ 2905760 h 2987040"/>
              <a:gd name="connsiteX41" fmla="*/ 1971040 w 2763520"/>
              <a:gd name="connsiteY41" fmla="*/ 2844800 h 2987040"/>
              <a:gd name="connsiteX42" fmla="*/ 2113280 w 2763520"/>
              <a:gd name="connsiteY42" fmla="*/ 2824480 h 2987040"/>
              <a:gd name="connsiteX43" fmla="*/ 2133600 w 2763520"/>
              <a:gd name="connsiteY43" fmla="*/ 2702560 h 2987040"/>
              <a:gd name="connsiteX44" fmla="*/ 2194560 w 2763520"/>
              <a:gd name="connsiteY44" fmla="*/ 2580640 h 2987040"/>
              <a:gd name="connsiteX45" fmla="*/ 2153920 w 2763520"/>
              <a:gd name="connsiteY45" fmla="*/ 2418080 h 2987040"/>
              <a:gd name="connsiteX46" fmla="*/ 2113280 w 2763520"/>
              <a:gd name="connsiteY46" fmla="*/ 2357120 h 2987040"/>
              <a:gd name="connsiteX47" fmla="*/ 1991360 w 2763520"/>
              <a:gd name="connsiteY47" fmla="*/ 2275840 h 2987040"/>
              <a:gd name="connsiteX48" fmla="*/ 1930400 w 2763520"/>
              <a:gd name="connsiteY48" fmla="*/ 2235200 h 2987040"/>
              <a:gd name="connsiteX49" fmla="*/ 1889760 w 2763520"/>
              <a:gd name="connsiteY49" fmla="*/ 2174240 h 2987040"/>
              <a:gd name="connsiteX50" fmla="*/ 1828800 w 2763520"/>
              <a:gd name="connsiteY50" fmla="*/ 2113280 h 2987040"/>
              <a:gd name="connsiteX51" fmla="*/ 1808480 w 2763520"/>
              <a:gd name="connsiteY51" fmla="*/ 2052320 h 2987040"/>
              <a:gd name="connsiteX52" fmla="*/ 1869440 w 2763520"/>
              <a:gd name="connsiteY52" fmla="*/ 2011680 h 2987040"/>
              <a:gd name="connsiteX53" fmla="*/ 1950720 w 2763520"/>
              <a:gd name="connsiteY53" fmla="*/ 1889760 h 2987040"/>
              <a:gd name="connsiteX54" fmla="*/ 2011680 w 2763520"/>
              <a:gd name="connsiteY54" fmla="*/ 1828800 h 2987040"/>
              <a:gd name="connsiteX55" fmla="*/ 2032000 w 2763520"/>
              <a:gd name="connsiteY55" fmla="*/ 1767840 h 2987040"/>
              <a:gd name="connsiteX56" fmla="*/ 2235200 w 2763520"/>
              <a:gd name="connsiteY56" fmla="*/ 1645920 h 2987040"/>
              <a:gd name="connsiteX57" fmla="*/ 2296160 w 2763520"/>
              <a:gd name="connsiteY57" fmla="*/ 1625600 h 2987040"/>
              <a:gd name="connsiteX58" fmla="*/ 2357120 w 2763520"/>
              <a:gd name="connsiteY58" fmla="*/ 1584960 h 2987040"/>
              <a:gd name="connsiteX59" fmla="*/ 2418080 w 2763520"/>
              <a:gd name="connsiteY59" fmla="*/ 1564640 h 2987040"/>
              <a:gd name="connsiteX60" fmla="*/ 2540000 w 2763520"/>
              <a:gd name="connsiteY60" fmla="*/ 1483360 h 2987040"/>
              <a:gd name="connsiteX61" fmla="*/ 2560320 w 2763520"/>
              <a:gd name="connsiteY61" fmla="*/ 1117600 h 2987040"/>
              <a:gd name="connsiteX62" fmla="*/ 2519680 w 2763520"/>
              <a:gd name="connsiteY62" fmla="*/ 1056640 h 2987040"/>
              <a:gd name="connsiteX63" fmla="*/ 2479040 w 2763520"/>
              <a:gd name="connsiteY63" fmla="*/ 934720 h 2987040"/>
              <a:gd name="connsiteX64" fmla="*/ 2519680 w 2763520"/>
              <a:gd name="connsiteY64" fmla="*/ 812800 h 2987040"/>
              <a:gd name="connsiteX65" fmla="*/ 2600960 w 2763520"/>
              <a:gd name="connsiteY65" fmla="*/ 690880 h 2987040"/>
              <a:gd name="connsiteX66" fmla="*/ 2641600 w 2763520"/>
              <a:gd name="connsiteY66" fmla="*/ 629920 h 2987040"/>
              <a:gd name="connsiteX67" fmla="*/ 2702560 w 2763520"/>
              <a:gd name="connsiteY67" fmla="*/ 447040 h 2987040"/>
              <a:gd name="connsiteX68" fmla="*/ 2722880 w 2763520"/>
              <a:gd name="connsiteY68" fmla="*/ 386080 h 2987040"/>
              <a:gd name="connsiteX69" fmla="*/ 2763520 w 2763520"/>
              <a:gd name="connsiteY69" fmla="*/ 223520 h 2987040"/>
              <a:gd name="connsiteX70" fmla="*/ 2743200 w 2763520"/>
              <a:gd name="connsiteY70" fmla="*/ 81280 h 2987040"/>
              <a:gd name="connsiteX71" fmla="*/ 2540000 w 2763520"/>
              <a:gd name="connsiteY71" fmla="*/ 20320 h 2987040"/>
              <a:gd name="connsiteX72" fmla="*/ 2499360 w 2763520"/>
              <a:gd name="connsiteY72" fmla="*/ 2032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763520" h="2987040">
                <a:moveTo>
                  <a:pt x="2377440" y="20320"/>
                </a:moveTo>
                <a:cubicBezTo>
                  <a:pt x="2350347" y="27093"/>
                  <a:pt x="2324087" y="40640"/>
                  <a:pt x="2296160" y="40640"/>
                </a:cubicBezTo>
                <a:cubicBezTo>
                  <a:pt x="2062669" y="40640"/>
                  <a:pt x="1968029" y="25024"/>
                  <a:pt x="1767840" y="0"/>
                </a:cubicBezTo>
                <a:cubicBezTo>
                  <a:pt x="1510453" y="6773"/>
                  <a:pt x="1252559" y="2805"/>
                  <a:pt x="995680" y="20320"/>
                </a:cubicBezTo>
                <a:cubicBezTo>
                  <a:pt x="952941" y="23234"/>
                  <a:pt x="914400" y="47413"/>
                  <a:pt x="873760" y="60960"/>
                </a:cubicBezTo>
                <a:lnTo>
                  <a:pt x="812800" y="81280"/>
                </a:lnTo>
                <a:cubicBezTo>
                  <a:pt x="792480" y="88053"/>
                  <a:pt x="769662" y="89719"/>
                  <a:pt x="751840" y="101600"/>
                </a:cubicBezTo>
                <a:lnTo>
                  <a:pt x="629920" y="182880"/>
                </a:lnTo>
                <a:lnTo>
                  <a:pt x="568960" y="223520"/>
                </a:lnTo>
                <a:cubicBezTo>
                  <a:pt x="548640" y="237067"/>
                  <a:pt x="525269" y="246891"/>
                  <a:pt x="508000" y="264160"/>
                </a:cubicBezTo>
                <a:cubicBezTo>
                  <a:pt x="429771" y="342389"/>
                  <a:pt x="470950" y="309180"/>
                  <a:pt x="386080" y="365760"/>
                </a:cubicBezTo>
                <a:cubicBezTo>
                  <a:pt x="372533" y="386080"/>
                  <a:pt x="362709" y="409451"/>
                  <a:pt x="345440" y="426720"/>
                </a:cubicBezTo>
                <a:cubicBezTo>
                  <a:pt x="328171" y="443989"/>
                  <a:pt x="299736" y="448290"/>
                  <a:pt x="284480" y="467360"/>
                </a:cubicBezTo>
                <a:cubicBezTo>
                  <a:pt x="271100" y="484086"/>
                  <a:pt x="274562" y="509596"/>
                  <a:pt x="264160" y="528320"/>
                </a:cubicBezTo>
                <a:cubicBezTo>
                  <a:pt x="240440" y="571017"/>
                  <a:pt x="209973" y="609600"/>
                  <a:pt x="182880" y="650240"/>
                </a:cubicBezTo>
                <a:cubicBezTo>
                  <a:pt x="169333" y="670560"/>
                  <a:pt x="149963" y="688032"/>
                  <a:pt x="142240" y="711200"/>
                </a:cubicBezTo>
                <a:lnTo>
                  <a:pt x="101600" y="833120"/>
                </a:lnTo>
                <a:lnTo>
                  <a:pt x="40640" y="1016000"/>
                </a:lnTo>
                <a:lnTo>
                  <a:pt x="20320" y="1076960"/>
                </a:lnTo>
                <a:lnTo>
                  <a:pt x="0" y="1137920"/>
                </a:lnTo>
                <a:cubicBezTo>
                  <a:pt x="6773" y="1334347"/>
                  <a:pt x="3535" y="1531375"/>
                  <a:pt x="20320" y="1727200"/>
                </a:cubicBezTo>
                <a:cubicBezTo>
                  <a:pt x="23978" y="1769882"/>
                  <a:pt x="50570" y="1807561"/>
                  <a:pt x="60960" y="1849120"/>
                </a:cubicBezTo>
                <a:cubicBezTo>
                  <a:pt x="67733" y="1876213"/>
                  <a:pt x="73255" y="1903651"/>
                  <a:pt x="81280" y="1930400"/>
                </a:cubicBezTo>
                <a:lnTo>
                  <a:pt x="142240" y="2113280"/>
                </a:lnTo>
                <a:lnTo>
                  <a:pt x="162560" y="2174240"/>
                </a:lnTo>
                <a:cubicBezTo>
                  <a:pt x="169333" y="2194560"/>
                  <a:pt x="170999" y="2217378"/>
                  <a:pt x="182880" y="2235200"/>
                </a:cubicBezTo>
                <a:cubicBezTo>
                  <a:pt x="196427" y="2255520"/>
                  <a:pt x="212598" y="2274317"/>
                  <a:pt x="223520" y="2296160"/>
                </a:cubicBezTo>
                <a:cubicBezTo>
                  <a:pt x="233099" y="2315318"/>
                  <a:pt x="230460" y="2340394"/>
                  <a:pt x="243840" y="2357120"/>
                </a:cubicBezTo>
                <a:cubicBezTo>
                  <a:pt x="259096" y="2376190"/>
                  <a:pt x="284480" y="2384213"/>
                  <a:pt x="304800" y="2397760"/>
                </a:cubicBezTo>
                <a:cubicBezTo>
                  <a:pt x="399627" y="2540000"/>
                  <a:pt x="345440" y="2492587"/>
                  <a:pt x="447040" y="2560320"/>
                </a:cubicBezTo>
                <a:cubicBezTo>
                  <a:pt x="460587" y="2580640"/>
                  <a:pt x="470411" y="2604011"/>
                  <a:pt x="487680" y="2621280"/>
                </a:cubicBezTo>
                <a:cubicBezTo>
                  <a:pt x="647520" y="2781120"/>
                  <a:pt x="443155" y="2523146"/>
                  <a:pt x="609600" y="2722880"/>
                </a:cubicBezTo>
                <a:cubicBezTo>
                  <a:pt x="694267" y="2824480"/>
                  <a:pt x="599440" y="2749973"/>
                  <a:pt x="711200" y="2824480"/>
                </a:cubicBezTo>
                <a:cubicBezTo>
                  <a:pt x="724747" y="2844800"/>
                  <a:pt x="732770" y="2870184"/>
                  <a:pt x="751840" y="2885440"/>
                </a:cubicBezTo>
                <a:cubicBezTo>
                  <a:pt x="768566" y="2898820"/>
                  <a:pt x="793642" y="2896181"/>
                  <a:pt x="812800" y="2905760"/>
                </a:cubicBezTo>
                <a:cubicBezTo>
                  <a:pt x="834643" y="2916682"/>
                  <a:pt x="851313" y="2936780"/>
                  <a:pt x="873760" y="2946400"/>
                </a:cubicBezTo>
                <a:cubicBezTo>
                  <a:pt x="899429" y="2957401"/>
                  <a:pt x="928187" y="2959048"/>
                  <a:pt x="955040" y="2966720"/>
                </a:cubicBezTo>
                <a:cubicBezTo>
                  <a:pt x="975635" y="2972604"/>
                  <a:pt x="995680" y="2980267"/>
                  <a:pt x="1016000" y="2987040"/>
                </a:cubicBezTo>
                <a:cubicBezTo>
                  <a:pt x="1259840" y="2980267"/>
                  <a:pt x="1504206" y="2984100"/>
                  <a:pt x="1747520" y="2966720"/>
                </a:cubicBezTo>
                <a:cubicBezTo>
                  <a:pt x="1790249" y="2963668"/>
                  <a:pt x="1828800" y="2939627"/>
                  <a:pt x="1869440" y="2926080"/>
                </a:cubicBezTo>
                <a:lnTo>
                  <a:pt x="1930400" y="2905760"/>
                </a:lnTo>
                <a:cubicBezTo>
                  <a:pt x="1943947" y="2885440"/>
                  <a:pt x="1948723" y="2854719"/>
                  <a:pt x="1971040" y="2844800"/>
                </a:cubicBezTo>
                <a:cubicBezTo>
                  <a:pt x="2014807" y="2825348"/>
                  <a:pt x="2077236" y="2856019"/>
                  <a:pt x="2113280" y="2824480"/>
                </a:cubicBezTo>
                <a:cubicBezTo>
                  <a:pt x="2144287" y="2797349"/>
                  <a:pt x="2124662" y="2742779"/>
                  <a:pt x="2133600" y="2702560"/>
                </a:cubicBezTo>
                <a:cubicBezTo>
                  <a:pt x="2147621" y="2639464"/>
                  <a:pt x="2158026" y="2635442"/>
                  <a:pt x="2194560" y="2580640"/>
                </a:cubicBezTo>
                <a:cubicBezTo>
                  <a:pt x="2186831" y="2541996"/>
                  <a:pt x="2174748" y="2459736"/>
                  <a:pt x="2153920" y="2418080"/>
                </a:cubicBezTo>
                <a:cubicBezTo>
                  <a:pt x="2142998" y="2396237"/>
                  <a:pt x="2131659" y="2373202"/>
                  <a:pt x="2113280" y="2357120"/>
                </a:cubicBezTo>
                <a:cubicBezTo>
                  <a:pt x="2076522" y="2324957"/>
                  <a:pt x="2032000" y="2302933"/>
                  <a:pt x="1991360" y="2275840"/>
                </a:cubicBezTo>
                <a:lnTo>
                  <a:pt x="1930400" y="2235200"/>
                </a:lnTo>
                <a:cubicBezTo>
                  <a:pt x="1916853" y="2214880"/>
                  <a:pt x="1905394" y="2193001"/>
                  <a:pt x="1889760" y="2174240"/>
                </a:cubicBezTo>
                <a:cubicBezTo>
                  <a:pt x="1871363" y="2152164"/>
                  <a:pt x="1844740" y="2137190"/>
                  <a:pt x="1828800" y="2113280"/>
                </a:cubicBezTo>
                <a:cubicBezTo>
                  <a:pt x="1816919" y="2095458"/>
                  <a:pt x="1815253" y="2072640"/>
                  <a:pt x="1808480" y="2052320"/>
                </a:cubicBezTo>
                <a:cubicBezTo>
                  <a:pt x="1828800" y="2038773"/>
                  <a:pt x="1853358" y="2030059"/>
                  <a:pt x="1869440" y="2011680"/>
                </a:cubicBezTo>
                <a:cubicBezTo>
                  <a:pt x="1901603" y="1974922"/>
                  <a:pt x="1916183" y="1924297"/>
                  <a:pt x="1950720" y="1889760"/>
                </a:cubicBezTo>
                <a:lnTo>
                  <a:pt x="2011680" y="1828800"/>
                </a:lnTo>
                <a:cubicBezTo>
                  <a:pt x="2018453" y="1808480"/>
                  <a:pt x="2016854" y="1782986"/>
                  <a:pt x="2032000" y="1767840"/>
                </a:cubicBezTo>
                <a:cubicBezTo>
                  <a:pt x="2068114" y="1731726"/>
                  <a:pt x="2179079" y="1669972"/>
                  <a:pt x="2235200" y="1645920"/>
                </a:cubicBezTo>
                <a:cubicBezTo>
                  <a:pt x="2254887" y="1637483"/>
                  <a:pt x="2277002" y="1635179"/>
                  <a:pt x="2296160" y="1625600"/>
                </a:cubicBezTo>
                <a:cubicBezTo>
                  <a:pt x="2318003" y="1614678"/>
                  <a:pt x="2335277" y="1595882"/>
                  <a:pt x="2357120" y="1584960"/>
                </a:cubicBezTo>
                <a:cubicBezTo>
                  <a:pt x="2376278" y="1575381"/>
                  <a:pt x="2399356" y="1575042"/>
                  <a:pt x="2418080" y="1564640"/>
                </a:cubicBezTo>
                <a:cubicBezTo>
                  <a:pt x="2460777" y="1540920"/>
                  <a:pt x="2540000" y="1483360"/>
                  <a:pt x="2540000" y="1483360"/>
                </a:cubicBezTo>
                <a:cubicBezTo>
                  <a:pt x="2630807" y="1347150"/>
                  <a:pt x="2608598" y="1407267"/>
                  <a:pt x="2560320" y="1117600"/>
                </a:cubicBezTo>
                <a:cubicBezTo>
                  <a:pt x="2556305" y="1093511"/>
                  <a:pt x="2529599" y="1078957"/>
                  <a:pt x="2519680" y="1056640"/>
                </a:cubicBezTo>
                <a:cubicBezTo>
                  <a:pt x="2502282" y="1017494"/>
                  <a:pt x="2479040" y="934720"/>
                  <a:pt x="2479040" y="934720"/>
                </a:cubicBezTo>
                <a:cubicBezTo>
                  <a:pt x="2492587" y="894080"/>
                  <a:pt x="2495918" y="848444"/>
                  <a:pt x="2519680" y="812800"/>
                </a:cubicBezTo>
                <a:lnTo>
                  <a:pt x="2600960" y="690880"/>
                </a:lnTo>
                <a:cubicBezTo>
                  <a:pt x="2614507" y="670560"/>
                  <a:pt x="2633877" y="653088"/>
                  <a:pt x="2641600" y="629920"/>
                </a:cubicBezTo>
                <a:lnTo>
                  <a:pt x="2702560" y="447040"/>
                </a:lnTo>
                <a:cubicBezTo>
                  <a:pt x="2709333" y="426720"/>
                  <a:pt x="2718679" y="407083"/>
                  <a:pt x="2722880" y="386080"/>
                </a:cubicBezTo>
                <a:cubicBezTo>
                  <a:pt x="2747401" y="263477"/>
                  <a:pt x="2732278" y="317245"/>
                  <a:pt x="2763520" y="223520"/>
                </a:cubicBezTo>
                <a:cubicBezTo>
                  <a:pt x="2756747" y="176107"/>
                  <a:pt x="2772605" y="119086"/>
                  <a:pt x="2743200" y="81280"/>
                </a:cubicBezTo>
                <a:cubicBezTo>
                  <a:pt x="2735128" y="70901"/>
                  <a:pt x="2571348" y="25545"/>
                  <a:pt x="2540000" y="20320"/>
                </a:cubicBezTo>
                <a:cubicBezTo>
                  <a:pt x="2526638" y="18093"/>
                  <a:pt x="2512907" y="20320"/>
                  <a:pt x="2499360" y="20320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450080" y="2622928"/>
            <a:ext cx="2865120" cy="3716912"/>
          </a:xfrm>
          <a:custGeom>
            <a:avLst/>
            <a:gdLst>
              <a:gd name="connsiteX0" fmla="*/ 873760 w 2255520"/>
              <a:gd name="connsiteY0" fmla="*/ 0 h 2926080"/>
              <a:gd name="connsiteX1" fmla="*/ 833120 w 2255520"/>
              <a:gd name="connsiteY1" fmla="*/ 203200 h 2926080"/>
              <a:gd name="connsiteX2" fmla="*/ 792480 w 2255520"/>
              <a:gd name="connsiteY2" fmla="*/ 264160 h 2926080"/>
              <a:gd name="connsiteX3" fmla="*/ 751840 w 2255520"/>
              <a:gd name="connsiteY3" fmla="*/ 345440 h 2926080"/>
              <a:gd name="connsiteX4" fmla="*/ 711200 w 2255520"/>
              <a:gd name="connsiteY4" fmla="*/ 406400 h 2926080"/>
              <a:gd name="connsiteX5" fmla="*/ 670560 w 2255520"/>
              <a:gd name="connsiteY5" fmla="*/ 528320 h 2926080"/>
              <a:gd name="connsiteX6" fmla="*/ 629920 w 2255520"/>
              <a:gd name="connsiteY6" fmla="*/ 589280 h 2926080"/>
              <a:gd name="connsiteX7" fmla="*/ 589280 w 2255520"/>
              <a:gd name="connsiteY7" fmla="*/ 711200 h 2926080"/>
              <a:gd name="connsiteX8" fmla="*/ 609600 w 2255520"/>
              <a:gd name="connsiteY8" fmla="*/ 853440 h 2926080"/>
              <a:gd name="connsiteX9" fmla="*/ 690880 w 2255520"/>
              <a:gd name="connsiteY9" fmla="*/ 975360 h 2926080"/>
              <a:gd name="connsiteX10" fmla="*/ 731520 w 2255520"/>
              <a:gd name="connsiteY10" fmla="*/ 1036320 h 2926080"/>
              <a:gd name="connsiteX11" fmla="*/ 772160 w 2255520"/>
              <a:gd name="connsiteY11" fmla="*/ 1158240 h 2926080"/>
              <a:gd name="connsiteX12" fmla="*/ 751840 w 2255520"/>
              <a:gd name="connsiteY12" fmla="*/ 1320800 h 2926080"/>
              <a:gd name="connsiteX13" fmla="*/ 731520 w 2255520"/>
              <a:gd name="connsiteY13" fmla="*/ 1381760 h 2926080"/>
              <a:gd name="connsiteX14" fmla="*/ 609600 w 2255520"/>
              <a:gd name="connsiteY14" fmla="*/ 1463040 h 2926080"/>
              <a:gd name="connsiteX15" fmla="*/ 548640 w 2255520"/>
              <a:gd name="connsiteY15" fmla="*/ 1483360 h 2926080"/>
              <a:gd name="connsiteX16" fmla="*/ 426720 w 2255520"/>
              <a:gd name="connsiteY16" fmla="*/ 1564640 h 2926080"/>
              <a:gd name="connsiteX17" fmla="*/ 386080 w 2255520"/>
              <a:gd name="connsiteY17" fmla="*/ 1625600 h 2926080"/>
              <a:gd name="connsiteX18" fmla="*/ 264160 w 2255520"/>
              <a:gd name="connsiteY18" fmla="*/ 1666240 h 2926080"/>
              <a:gd name="connsiteX19" fmla="*/ 203200 w 2255520"/>
              <a:gd name="connsiteY19" fmla="*/ 1686560 h 2926080"/>
              <a:gd name="connsiteX20" fmla="*/ 81280 w 2255520"/>
              <a:gd name="connsiteY20" fmla="*/ 1767840 h 2926080"/>
              <a:gd name="connsiteX21" fmla="*/ 20320 w 2255520"/>
              <a:gd name="connsiteY21" fmla="*/ 1971040 h 2926080"/>
              <a:gd name="connsiteX22" fmla="*/ 81280 w 2255520"/>
              <a:gd name="connsiteY22" fmla="*/ 2092960 h 2926080"/>
              <a:gd name="connsiteX23" fmla="*/ 142240 w 2255520"/>
              <a:gd name="connsiteY23" fmla="*/ 2113280 h 2926080"/>
              <a:gd name="connsiteX24" fmla="*/ 243840 w 2255520"/>
              <a:gd name="connsiteY24" fmla="*/ 2235200 h 2926080"/>
              <a:gd name="connsiteX25" fmla="*/ 304800 w 2255520"/>
              <a:gd name="connsiteY25" fmla="*/ 2275840 h 2926080"/>
              <a:gd name="connsiteX26" fmla="*/ 284480 w 2255520"/>
              <a:gd name="connsiteY26" fmla="*/ 2458720 h 2926080"/>
              <a:gd name="connsiteX27" fmla="*/ 182880 w 2255520"/>
              <a:gd name="connsiteY27" fmla="*/ 2540000 h 2926080"/>
              <a:gd name="connsiteX28" fmla="*/ 121920 w 2255520"/>
              <a:gd name="connsiteY28" fmla="*/ 2580640 h 2926080"/>
              <a:gd name="connsiteX29" fmla="*/ 81280 w 2255520"/>
              <a:gd name="connsiteY29" fmla="*/ 2641600 h 2926080"/>
              <a:gd name="connsiteX30" fmla="*/ 20320 w 2255520"/>
              <a:gd name="connsiteY30" fmla="*/ 2682240 h 2926080"/>
              <a:gd name="connsiteX31" fmla="*/ 0 w 2255520"/>
              <a:gd name="connsiteY31" fmla="*/ 2743200 h 2926080"/>
              <a:gd name="connsiteX32" fmla="*/ 121920 w 2255520"/>
              <a:gd name="connsiteY32" fmla="*/ 2804160 h 2926080"/>
              <a:gd name="connsiteX33" fmla="*/ 304800 w 2255520"/>
              <a:gd name="connsiteY33" fmla="*/ 2865120 h 2926080"/>
              <a:gd name="connsiteX34" fmla="*/ 365760 w 2255520"/>
              <a:gd name="connsiteY34" fmla="*/ 2885440 h 2926080"/>
              <a:gd name="connsiteX35" fmla="*/ 650240 w 2255520"/>
              <a:gd name="connsiteY35" fmla="*/ 2926080 h 2926080"/>
              <a:gd name="connsiteX36" fmla="*/ 1016000 w 2255520"/>
              <a:gd name="connsiteY36" fmla="*/ 2905760 h 2926080"/>
              <a:gd name="connsiteX37" fmla="*/ 1117600 w 2255520"/>
              <a:gd name="connsiteY37" fmla="*/ 2885440 h 2926080"/>
              <a:gd name="connsiteX38" fmla="*/ 1361440 w 2255520"/>
              <a:gd name="connsiteY38" fmla="*/ 2844800 h 2926080"/>
              <a:gd name="connsiteX39" fmla="*/ 1463040 w 2255520"/>
              <a:gd name="connsiteY39" fmla="*/ 2824480 h 2926080"/>
              <a:gd name="connsiteX40" fmla="*/ 1584960 w 2255520"/>
              <a:gd name="connsiteY40" fmla="*/ 2783840 h 2926080"/>
              <a:gd name="connsiteX41" fmla="*/ 1645920 w 2255520"/>
              <a:gd name="connsiteY41" fmla="*/ 2763520 h 2926080"/>
              <a:gd name="connsiteX42" fmla="*/ 1706880 w 2255520"/>
              <a:gd name="connsiteY42" fmla="*/ 2743200 h 2926080"/>
              <a:gd name="connsiteX43" fmla="*/ 1889760 w 2255520"/>
              <a:gd name="connsiteY43" fmla="*/ 2621280 h 2926080"/>
              <a:gd name="connsiteX44" fmla="*/ 1950720 w 2255520"/>
              <a:gd name="connsiteY44" fmla="*/ 2580640 h 2926080"/>
              <a:gd name="connsiteX45" fmla="*/ 2011680 w 2255520"/>
              <a:gd name="connsiteY45" fmla="*/ 2540000 h 2926080"/>
              <a:gd name="connsiteX46" fmla="*/ 2092960 w 2255520"/>
              <a:gd name="connsiteY46" fmla="*/ 2418080 h 2926080"/>
              <a:gd name="connsiteX47" fmla="*/ 2113280 w 2255520"/>
              <a:gd name="connsiteY47" fmla="*/ 2357120 h 2926080"/>
              <a:gd name="connsiteX48" fmla="*/ 2153920 w 2255520"/>
              <a:gd name="connsiteY48" fmla="*/ 2296160 h 2926080"/>
              <a:gd name="connsiteX49" fmla="*/ 2194560 w 2255520"/>
              <a:gd name="connsiteY49" fmla="*/ 2174240 h 2926080"/>
              <a:gd name="connsiteX50" fmla="*/ 2235200 w 2255520"/>
              <a:gd name="connsiteY50" fmla="*/ 2092960 h 2926080"/>
              <a:gd name="connsiteX51" fmla="*/ 2255520 w 2255520"/>
              <a:gd name="connsiteY51" fmla="*/ 1971040 h 2926080"/>
              <a:gd name="connsiteX52" fmla="*/ 2214880 w 2255520"/>
              <a:gd name="connsiteY52" fmla="*/ 1280160 h 2926080"/>
              <a:gd name="connsiteX53" fmla="*/ 2174240 w 2255520"/>
              <a:gd name="connsiteY53" fmla="*/ 629920 h 2926080"/>
              <a:gd name="connsiteX54" fmla="*/ 2153920 w 2255520"/>
              <a:gd name="connsiteY54" fmla="*/ 528320 h 2926080"/>
              <a:gd name="connsiteX55" fmla="*/ 1991360 w 2255520"/>
              <a:gd name="connsiteY55" fmla="*/ 386080 h 2926080"/>
              <a:gd name="connsiteX56" fmla="*/ 1930400 w 2255520"/>
              <a:gd name="connsiteY56" fmla="*/ 345440 h 2926080"/>
              <a:gd name="connsiteX57" fmla="*/ 1869440 w 2255520"/>
              <a:gd name="connsiteY57" fmla="*/ 284480 h 2926080"/>
              <a:gd name="connsiteX58" fmla="*/ 1747520 w 2255520"/>
              <a:gd name="connsiteY58" fmla="*/ 203200 h 2926080"/>
              <a:gd name="connsiteX59" fmla="*/ 1686560 w 2255520"/>
              <a:gd name="connsiteY59" fmla="*/ 162560 h 2926080"/>
              <a:gd name="connsiteX60" fmla="*/ 1625600 w 2255520"/>
              <a:gd name="connsiteY60" fmla="*/ 121920 h 2926080"/>
              <a:gd name="connsiteX61" fmla="*/ 1564640 w 2255520"/>
              <a:gd name="connsiteY61" fmla="*/ 81280 h 2926080"/>
              <a:gd name="connsiteX62" fmla="*/ 1442720 w 2255520"/>
              <a:gd name="connsiteY62" fmla="*/ 40640 h 2926080"/>
              <a:gd name="connsiteX63" fmla="*/ 1381760 w 2255520"/>
              <a:gd name="connsiteY63" fmla="*/ 20320 h 2926080"/>
              <a:gd name="connsiteX64" fmla="*/ 1259840 w 2255520"/>
              <a:gd name="connsiteY64" fmla="*/ 0 h 2926080"/>
              <a:gd name="connsiteX65" fmla="*/ 873760 w 2255520"/>
              <a:gd name="connsiteY65" fmla="*/ 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255520" h="2926080">
                <a:moveTo>
                  <a:pt x="873760" y="0"/>
                </a:moveTo>
                <a:cubicBezTo>
                  <a:pt x="866272" y="52419"/>
                  <a:pt x="861493" y="146455"/>
                  <a:pt x="833120" y="203200"/>
                </a:cubicBezTo>
                <a:cubicBezTo>
                  <a:pt x="822198" y="225043"/>
                  <a:pt x="804597" y="242956"/>
                  <a:pt x="792480" y="264160"/>
                </a:cubicBezTo>
                <a:cubicBezTo>
                  <a:pt x="777451" y="290460"/>
                  <a:pt x="766869" y="319140"/>
                  <a:pt x="751840" y="345440"/>
                </a:cubicBezTo>
                <a:cubicBezTo>
                  <a:pt x="739723" y="366644"/>
                  <a:pt x="721119" y="384083"/>
                  <a:pt x="711200" y="406400"/>
                </a:cubicBezTo>
                <a:cubicBezTo>
                  <a:pt x="693802" y="445546"/>
                  <a:pt x="694322" y="492676"/>
                  <a:pt x="670560" y="528320"/>
                </a:cubicBezTo>
                <a:cubicBezTo>
                  <a:pt x="657013" y="548640"/>
                  <a:pt x="639839" y="566963"/>
                  <a:pt x="629920" y="589280"/>
                </a:cubicBezTo>
                <a:cubicBezTo>
                  <a:pt x="612522" y="628426"/>
                  <a:pt x="589280" y="711200"/>
                  <a:pt x="589280" y="711200"/>
                </a:cubicBezTo>
                <a:cubicBezTo>
                  <a:pt x="596053" y="758613"/>
                  <a:pt x="592407" y="808738"/>
                  <a:pt x="609600" y="853440"/>
                </a:cubicBezTo>
                <a:cubicBezTo>
                  <a:pt x="627134" y="899028"/>
                  <a:pt x="663787" y="934720"/>
                  <a:pt x="690880" y="975360"/>
                </a:cubicBezTo>
                <a:cubicBezTo>
                  <a:pt x="704427" y="995680"/>
                  <a:pt x="723797" y="1013152"/>
                  <a:pt x="731520" y="1036320"/>
                </a:cubicBezTo>
                <a:lnTo>
                  <a:pt x="772160" y="1158240"/>
                </a:lnTo>
                <a:cubicBezTo>
                  <a:pt x="765387" y="1212427"/>
                  <a:pt x="761609" y="1267072"/>
                  <a:pt x="751840" y="1320800"/>
                </a:cubicBezTo>
                <a:cubicBezTo>
                  <a:pt x="748008" y="1341874"/>
                  <a:pt x="746666" y="1366614"/>
                  <a:pt x="731520" y="1381760"/>
                </a:cubicBezTo>
                <a:cubicBezTo>
                  <a:pt x="696983" y="1416297"/>
                  <a:pt x="655937" y="1447594"/>
                  <a:pt x="609600" y="1463040"/>
                </a:cubicBezTo>
                <a:cubicBezTo>
                  <a:pt x="589280" y="1469813"/>
                  <a:pt x="567364" y="1472958"/>
                  <a:pt x="548640" y="1483360"/>
                </a:cubicBezTo>
                <a:cubicBezTo>
                  <a:pt x="505943" y="1507080"/>
                  <a:pt x="426720" y="1564640"/>
                  <a:pt x="426720" y="1564640"/>
                </a:cubicBezTo>
                <a:cubicBezTo>
                  <a:pt x="413173" y="1584960"/>
                  <a:pt x="406789" y="1612657"/>
                  <a:pt x="386080" y="1625600"/>
                </a:cubicBezTo>
                <a:cubicBezTo>
                  <a:pt x="349753" y="1648304"/>
                  <a:pt x="304800" y="1652693"/>
                  <a:pt x="264160" y="1666240"/>
                </a:cubicBezTo>
                <a:cubicBezTo>
                  <a:pt x="243840" y="1673013"/>
                  <a:pt x="221022" y="1674679"/>
                  <a:pt x="203200" y="1686560"/>
                </a:cubicBezTo>
                <a:lnTo>
                  <a:pt x="81280" y="1767840"/>
                </a:lnTo>
                <a:cubicBezTo>
                  <a:pt x="31809" y="1916254"/>
                  <a:pt x="51030" y="1848201"/>
                  <a:pt x="20320" y="1971040"/>
                </a:cubicBezTo>
                <a:cubicBezTo>
                  <a:pt x="33706" y="2011198"/>
                  <a:pt x="45470" y="2064312"/>
                  <a:pt x="81280" y="2092960"/>
                </a:cubicBezTo>
                <a:cubicBezTo>
                  <a:pt x="98006" y="2106340"/>
                  <a:pt x="121920" y="2106507"/>
                  <a:pt x="142240" y="2113280"/>
                </a:cubicBezTo>
                <a:cubicBezTo>
                  <a:pt x="182200" y="2173220"/>
                  <a:pt x="185168" y="2186307"/>
                  <a:pt x="243840" y="2235200"/>
                </a:cubicBezTo>
                <a:cubicBezTo>
                  <a:pt x="262601" y="2250834"/>
                  <a:pt x="284480" y="2262293"/>
                  <a:pt x="304800" y="2275840"/>
                </a:cubicBezTo>
                <a:cubicBezTo>
                  <a:pt x="298027" y="2336800"/>
                  <a:pt x="299356" y="2399216"/>
                  <a:pt x="284480" y="2458720"/>
                </a:cubicBezTo>
                <a:cubicBezTo>
                  <a:pt x="264906" y="2537015"/>
                  <a:pt x="238112" y="2512384"/>
                  <a:pt x="182880" y="2540000"/>
                </a:cubicBezTo>
                <a:cubicBezTo>
                  <a:pt x="161037" y="2550922"/>
                  <a:pt x="142240" y="2567093"/>
                  <a:pt x="121920" y="2580640"/>
                </a:cubicBezTo>
                <a:cubicBezTo>
                  <a:pt x="108373" y="2600960"/>
                  <a:pt x="98549" y="2624331"/>
                  <a:pt x="81280" y="2641600"/>
                </a:cubicBezTo>
                <a:cubicBezTo>
                  <a:pt x="64011" y="2658869"/>
                  <a:pt x="35576" y="2663170"/>
                  <a:pt x="20320" y="2682240"/>
                </a:cubicBezTo>
                <a:cubicBezTo>
                  <a:pt x="6940" y="2698966"/>
                  <a:pt x="6773" y="2722880"/>
                  <a:pt x="0" y="2743200"/>
                </a:cubicBezTo>
                <a:cubicBezTo>
                  <a:pt x="222321" y="2817307"/>
                  <a:pt x="-114425" y="2699118"/>
                  <a:pt x="121920" y="2804160"/>
                </a:cubicBezTo>
                <a:lnTo>
                  <a:pt x="304800" y="2865120"/>
                </a:lnTo>
                <a:cubicBezTo>
                  <a:pt x="325120" y="2871893"/>
                  <a:pt x="344556" y="2882411"/>
                  <a:pt x="365760" y="2885440"/>
                </a:cubicBezTo>
                <a:lnTo>
                  <a:pt x="650240" y="2926080"/>
                </a:lnTo>
                <a:cubicBezTo>
                  <a:pt x="772160" y="2919307"/>
                  <a:pt x="894351" y="2916338"/>
                  <a:pt x="1016000" y="2905760"/>
                </a:cubicBezTo>
                <a:cubicBezTo>
                  <a:pt x="1050408" y="2902768"/>
                  <a:pt x="1083588" y="2891442"/>
                  <a:pt x="1117600" y="2885440"/>
                </a:cubicBezTo>
                <a:cubicBezTo>
                  <a:pt x="1198747" y="2871120"/>
                  <a:pt x="1280639" y="2860960"/>
                  <a:pt x="1361440" y="2844800"/>
                </a:cubicBezTo>
                <a:cubicBezTo>
                  <a:pt x="1395307" y="2838027"/>
                  <a:pt x="1429720" y="2833567"/>
                  <a:pt x="1463040" y="2824480"/>
                </a:cubicBezTo>
                <a:cubicBezTo>
                  <a:pt x="1504369" y="2813208"/>
                  <a:pt x="1544320" y="2797387"/>
                  <a:pt x="1584960" y="2783840"/>
                </a:cubicBezTo>
                <a:lnTo>
                  <a:pt x="1645920" y="2763520"/>
                </a:lnTo>
                <a:cubicBezTo>
                  <a:pt x="1666240" y="2756747"/>
                  <a:pt x="1689058" y="2755081"/>
                  <a:pt x="1706880" y="2743200"/>
                </a:cubicBezTo>
                <a:lnTo>
                  <a:pt x="1889760" y="2621280"/>
                </a:lnTo>
                <a:lnTo>
                  <a:pt x="1950720" y="2580640"/>
                </a:lnTo>
                <a:lnTo>
                  <a:pt x="2011680" y="2540000"/>
                </a:lnTo>
                <a:cubicBezTo>
                  <a:pt x="2038773" y="2499360"/>
                  <a:pt x="2077514" y="2464417"/>
                  <a:pt x="2092960" y="2418080"/>
                </a:cubicBezTo>
                <a:cubicBezTo>
                  <a:pt x="2099733" y="2397760"/>
                  <a:pt x="2103701" y="2376278"/>
                  <a:pt x="2113280" y="2357120"/>
                </a:cubicBezTo>
                <a:cubicBezTo>
                  <a:pt x="2124202" y="2335277"/>
                  <a:pt x="2144001" y="2318477"/>
                  <a:pt x="2153920" y="2296160"/>
                </a:cubicBezTo>
                <a:cubicBezTo>
                  <a:pt x="2171318" y="2257014"/>
                  <a:pt x="2175402" y="2212556"/>
                  <a:pt x="2194560" y="2174240"/>
                </a:cubicBezTo>
                <a:lnTo>
                  <a:pt x="2235200" y="2092960"/>
                </a:lnTo>
                <a:cubicBezTo>
                  <a:pt x="2241973" y="2052320"/>
                  <a:pt x="2255520" y="2012241"/>
                  <a:pt x="2255520" y="1971040"/>
                </a:cubicBezTo>
                <a:cubicBezTo>
                  <a:pt x="2255520" y="1606697"/>
                  <a:pt x="2245673" y="1557298"/>
                  <a:pt x="2214880" y="1280160"/>
                </a:cubicBezTo>
                <a:cubicBezTo>
                  <a:pt x="2203826" y="1025910"/>
                  <a:pt x="2207088" y="859853"/>
                  <a:pt x="2174240" y="629920"/>
                </a:cubicBezTo>
                <a:cubicBezTo>
                  <a:pt x="2169356" y="595730"/>
                  <a:pt x="2166047" y="560658"/>
                  <a:pt x="2153920" y="528320"/>
                </a:cubicBezTo>
                <a:cubicBezTo>
                  <a:pt x="2125698" y="453061"/>
                  <a:pt x="2054578" y="428225"/>
                  <a:pt x="1991360" y="386080"/>
                </a:cubicBezTo>
                <a:cubicBezTo>
                  <a:pt x="1971040" y="372533"/>
                  <a:pt x="1947669" y="362709"/>
                  <a:pt x="1930400" y="345440"/>
                </a:cubicBezTo>
                <a:cubicBezTo>
                  <a:pt x="1910080" y="325120"/>
                  <a:pt x="1892123" y="302123"/>
                  <a:pt x="1869440" y="284480"/>
                </a:cubicBezTo>
                <a:cubicBezTo>
                  <a:pt x="1830886" y="254493"/>
                  <a:pt x="1788160" y="230293"/>
                  <a:pt x="1747520" y="203200"/>
                </a:cubicBezTo>
                <a:lnTo>
                  <a:pt x="1686560" y="162560"/>
                </a:lnTo>
                <a:lnTo>
                  <a:pt x="1625600" y="121920"/>
                </a:lnTo>
                <a:cubicBezTo>
                  <a:pt x="1605280" y="108373"/>
                  <a:pt x="1587808" y="89003"/>
                  <a:pt x="1564640" y="81280"/>
                </a:cubicBezTo>
                <a:lnTo>
                  <a:pt x="1442720" y="40640"/>
                </a:lnTo>
                <a:cubicBezTo>
                  <a:pt x="1422400" y="33867"/>
                  <a:pt x="1402888" y="23841"/>
                  <a:pt x="1381760" y="20320"/>
                </a:cubicBezTo>
                <a:lnTo>
                  <a:pt x="1259840" y="0"/>
                </a:lnTo>
                <a:lnTo>
                  <a:pt x="87376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50720" y="1158240"/>
            <a:ext cx="639790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First, imagine a world before Server/Clients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 rot="20624067">
            <a:off x="2078369" y="3165139"/>
            <a:ext cx="3502882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NameSurferDatabase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0261047">
            <a:off x="2178972" y="4210313"/>
            <a:ext cx="2949846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NameSurferEntry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6157" y="4762649"/>
            <a:ext cx="2028119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NameSurfer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520" y="6380480"/>
            <a:ext cx="276338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Stores information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67000" y="2164080"/>
            <a:ext cx="3168816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Interacts with user /</a:t>
            </a:r>
          </a:p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displays information</a:t>
            </a:r>
          </a:p>
        </p:txBody>
      </p:sp>
      <p:sp>
        <p:nvSpPr>
          <p:cNvPr id="14" name="Freeform 13"/>
          <p:cNvSpPr/>
          <p:nvPr/>
        </p:nvSpPr>
        <p:spPr>
          <a:xfrm>
            <a:off x="1137920" y="5120640"/>
            <a:ext cx="914400" cy="1280160"/>
          </a:xfrm>
          <a:custGeom>
            <a:avLst/>
            <a:gdLst>
              <a:gd name="connsiteX0" fmla="*/ 304800 w 914400"/>
              <a:gd name="connsiteY0" fmla="*/ 1280160 h 1280160"/>
              <a:gd name="connsiteX1" fmla="*/ 223520 w 914400"/>
              <a:gd name="connsiteY1" fmla="*/ 1097280 h 1280160"/>
              <a:gd name="connsiteX2" fmla="*/ 182880 w 914400"/>
              <a:gd name="connsiteY2" fmla="*/ 1036320 h 1280160"/>
              <a:gd name="connsiteX3" fmla="*/ 142240 w 914400"/>
              <a:gd name="connsiteY3" fmla="*/ 914400 h 1280160"/>
              <a:gd name="connsiteX4" fmla="*/ 101600 w 914400"/>
              <a:gd name="connsiteY4" fmla="*/ 853440 h 1280160"/>
              <a:gd name="connsiteX5" fmla="*/ 60960 w 914400"/>
              <a:gd name="connsiteY5" fmla="*/ 731520 h 1280160"/>
              <a:gd name="connsiteX6" fmla="*/ 40640 w 914400"/>
              <a:gd name="connsiteY6" fmla="*/ 670560 h 1280160"/>
              <a:gd name="connsiteX7" fmla="*/ 20320 w 914400"/>
              <a:gd name="connsiteY7" fmla="*/ 609600 h 1280160"/>
              <a:gd name="connsiteX8" fmla="*/ 0 w 914400"/>
              <a:gd name="connsiteY8" fmla="*/ 548640 h 1280160"/>
              <a:gd name="connsiteX9" fmla="*/ 20320 w 914400"/>
              <a:gd name="connsiteY9" fmla="*/ 386080 h 1280160"/>
              <a:gd name="connsiteX10" fmla="*/ 121920 w 914400"/>
              <a:gd name="connsiteY10" fmla="*/ 264160 h 1280160"/>
              <a:gd name="connsiteX11" fmla="*/ 182880 w 914400"/>
              <a:gd name="connsiteY11" fmla="*/ 243840 h 1280160"/>
              <a:gd name="connsiteX12" fmla="*/ 304800 w 914400"/>
              <a:gd name="connsiteY12" fmla="*/ 162560 h 1280160"/>
              <a:gd name="connsiteX13" fmla="*/ 812800 w 914400"/>
              <a:gd name="connsiteY13" fmla="*/ 101600 h 1280160"/>
              <a:gd name="connsiteX14" fmla="*/ 609600 w 914400"/>
              <a:gd name="connsiteY14" fmla="*/ 81280 h 1280160"/>
              <a:gd name="connsiteX15" fmla="*/ 548640 w 914400"/>
              <a:gd name="connsiteY15" fmla="*/ 60960 h 1280160"/>
              <a:gd name="connsiteX16" fmla="*/ 406400 w 914400"/>
              <a:gd name="connsiteY16" fmla="*/ 20320 h 1280160"/>
              <a:gd name="connsiteX17" fmla="*/ 467360 w 914400"/>
              <a:gd name="connsiteY17" fmla="*/ 0 h 1280160"/>
              <a:gd name="connsiteX18" fmla="*/ 650240 w 914400"/>
              <a:gd name="connsiteY18" fmla="*/ 40640 h 1280160"/>
              <a:gd name="connsiteX19" fmla="*/ 772160 w 914400"/>
              <a:gd name="connsiteY19" fmla="*/ 81280 h 1280160"/>
              <a:gd name="connsiteX20" fmla="*/ 833120 w 914400"/>
              <a:gd name="connsiteY20" fmla="*/ 142240 h 1280160"/>
              <a:gd name="connsiteX21" fmla="*/ 894080 w 914400"/>
              <a:gd name="connsiteY21" fmla="*/ 162560 h 1280160"/>
              <a:gd name="connsiteX22" fmla="*/ 914400 w 914400"/>
              <a:gd name="connsiteY22" fmla="*/ 223520 h 1280160"/>
              <a:gd name="connsiteX23" fmla="*/ 894080 w 914400"/>
              <a:gd name="connsiteY23" fmla="*/ 447040 h 1280160"/>
              <a:gd name="connsiteX24" fmla="*/ 873760 w 914400"/>
              <a:gd name="connsiteY24" fmla="*/ 50800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14400" h="1280160">
                <a:moveTo>
                  <a:pt x="304800" y="1280160"/>
                </a:moveTo>
                <a:cubicBezTo>
                  <a:pt x="176851" y="1109561"/>
                  <a:pt x="297665" y="1295000"/>
                  <a:pt x="223520" y="1097280"/>
                </a:cubicBezTo>
                <a:cubicBezTo>
                  <a:pt x="214945" y="1074413"/>
                  <a:pt x="192799" y="1058637"/>
                  <a:pt x="182880" y="1036320"/>
                </a:cubicBezTo>
                <a:cubicBezTo>
                  <a:pt x="165482" y="997174"/>
                  <a:pt x="166002" y="950044"/>
                  <a:pt x="142240" y="914400"/>
                </a:cubicBezTo>
                <a:cubicBezTo>
                  <a:pt x="128693" y="894080"/>
                  <a:pt x="111519" y="875757"/>
                  <a:pt x="101600" y="853440"/>
                </a:cubicBezTo>
                <a:cubicBezTo>
                  <a:pt x="84202" y="814294"/>
                  <a:pt x="74507" y="772160"/>
                  <a:pt x="60960" y="731520"/>
                </a:cubicBezTo>
                <a:lnTo>
                  <a:pt x="40640" y="670560"/>
                </a:lnTo>
                <a:lnTo>
                  <a:pt x="20320" y="609600"/>
                </a:lnTo>
                <a:lnTo>
                  <a:pt x="0" y="548640"/>
                </a:lnTo>
                <a:cubicBezTo>
                  <a:pt x="6773" y="494453"/>
                  <a:pt x="5952" y="438764"/>
                  <a:pt x="20320" y="386080"/>
                </a:cubicBezTo>
                <a:cubicBezTo>
                  <a:pt x="28650" y="355537"/>
                  <a:pt x="100467" y="278462"/>
                  <a:pt x="121920" y="264160"/>
                </a:cubicBezTo>
                <a:cubicBezTo>
                  <a:pt x="139742" y="252279"/>
                  <a:pt x="164156" y="254242"/>
                  <a:pt x="182880" y="243840"/>
                </a:cubicBezTo>
                <a:cubicBezTo>
                  <a:pt x="225577" y="220120"/>
                  <a:pt x="258463" y="178006"/>
                  <a:pt x="304800" y="162560"/>
                </a:cubicBezTo>
                <a:cubicBezTo>
                  <a:pt x="548978" y="81167"/>
                  <a:pt x="383941" y="124172"/>
                  <a:pt x="812800" y="101600"/>
                </a:cubicBezTo>
                <a:cubicBezTo>
                  <a:pt x="745067" y="94827"/>
                  <a:pt x="676880" y="91631"/>
                  <a:pt x="609600" y="81280"/>
                </a:cubicBezTo>
                <a:cubicBezTo>
                  <a:pt x="588430" y="78023"/>
                  <a:pt x="569235" y="66844"/>
                  <a:pt x="548640" y="60960"/>
                </a:cubicBezTo>
                <a:cubicBezTo>
                  <a:pt x="370036" y="9930"/>
                  <a:pt x="552561" y="69040"/>
                  <a:pt x="406400" y="20320"/>
                </a:cubicBezTo>
                <a:cubicBezTo>
                  <a:pt x="426720" y="13547"/>
                  <a:pt x="445941" y="0"/>
                  <a:pt x="467360" y="0"/>
                </a:cubicBezTo>
                <a:cubicBezTo>
                  <a:pt x="486696" y="0"/>
                  <a:pt x="624117" y="32803"/>
                  <a:pt x="650240" y="40640"/>
                </a:cubicBezTo>
                <a:cubicBezTo>
                  <a:pt x="691272" y="52950"/>
                  <a:pt x="772160" y="81280"/>
                  <a:pt x="772160" y="81280"/>
                </a:cubicBezTo>
                <a:cubicBezTo>
                  <a:pt x="792480" y="101600"/>
                  <a:pt x="809210" y="126300"/>
                  <a:pt x="833120" y="142240"/>
                </a:cubicBezTo>
                <a:cubicBezTo>
                  <a:pt x="850942" y="154121"/>
                  <a:pt x="878934" y="147414"/>
                  <a:pt x="894080" y="162560"/>
                </a:cubicBezTo>
                <a:cubicBezTo>
                  <a:pt x="909226" y="177706"/>
                  <a:pt x="907627" y="203200"/>
                  <a:pt x="914400" y="223520"/>
                </a:cubicBezTo>
                <a:cubicBezTo>
                  <a:pt x="907627" y="298027"/>
                  <a:pt x="904660" y="372978"/>
                  <a:pt x="894080" y="447040"/>
                </a:cubicBezTo>
                <a:cubicBezTo>
                  <a:pt x="891051" y="468244"/>
                  <a:pt x="873760" y="508000"/>
                  <a:pt x="873760" y="5080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7477760" y="3129280"/>
            <a:ext cx="833120" cy="1117600"/>
          </a:xfrm>
          <a:custGeom>
            <a:avLst/>
            <a:gdLst>
              <a:gd name="connsiteX0" fmla="*/ 833120 w 833120"/>
              <a:gd name="connsiteY0" fmla="*/ 0 h 1117600"/>
              <a:gd name="connsiteX1" fmla="*/ 812800 w 833120"/>
              <a:gd name="connsiteY1" fmla="*/ 487680 h 1117600"/>
              <a:gd name="connsiteX2" fmla="*/ 792480 w 833120"/>
              <a:gd name="connsiteY2" fmla="*/ 548640 h 1117600"/>
              <a:gd name="connsiteX3" fmla="*/ 751840 w 833120"/>
              <a:gd name="connsiteY3" fmla="*/ 609600 h 1117600"/>
              <a:gd name="connsiteX4" fmla="*/ 690880 w 833120"/>
              <a:gd name="connsiteY4" fmla="*/ 731520 h 1117600"/>
              <a:gd name="connsiteX5" fmla="*/ 508000 w 833120"/>
              <a:gd name="connsiteY5" fmla="*/ 853440 h 1117600"/>
              <a:gd name="connsiteX6" fmla="*/ 447040 w 833120"/>
              <a:gd name="connsiteY6" fmla="*/ 894080 h 1117600"/>
              <a:gd name="connsiteX7" fmla="*/ 284480 w 833120"/>
              <a:gd name="connsiteY7" fmla="*/ 934720 h 1117600"/>
              <a:gd name="connsiteX8" fmla="*/ 20320 w 833120"/>
              <a:gd name="connsiteY8" fmla="*/ 914400 h 1117600"/>
              <a:gd name="connsiteX9" fmla="*/ 40640 w 833120"/>
              <a:gd name="connsiteY9" fmla="*/ 853440 h 1117600"/>
              <a:gd name="connsiteX10" fmla="*/ 81280 w 833120"/>
              <a:gd name="connsiteY10" fmla="*/ 792480 h 1117600"/>
              <a:gd name="connsiteX11" fmla="*/ 203200 w 833120"/>
              <a:gd name="connsiteY11" fmla="*/ 670560 h 1117600"/>
              <a:gd name="connsiteX12" fmla="*/ 182880 w 833120"/>
              <a:gd name="connsiteY12" fmla="*/ 731520 h 1117600"/>
              <a:gd name="connsiteX13" fmla="*/ 121920 w 833120"/>
              <a:gd name="connsiteY13" fmla="*/ 812800 h 1117600"/>
              <a:gd name="connsiteX14" fmla="*/ 40640 w 833120"/>
              <a:gd name="connsiteY14" fmla="*/ 934720 h 1117600"/>
              <a:gd name="connsiteX15" fmla="*/ 0 w 833120"/>
              <a:gd name="connsiteY15" fmla="*/ 995680 h 1117600"/>
              <a:gd name="connsiteX16" fmla="*/ 60960 w 833120"/>
              <a:gd name="connsiteY16" fmla="*/ 1036320 h 1117600"/>
              <a:gd name="connsiteX17" fmla="*/ 223520 w 833120"/>
              <a:gd name="connsiteY17" fmla="*/ 111760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3120" h="1117600">
                <a:moveTo>
                  <a:pt x="833120" y="0"/>
                </a:moveTo>
                <a:cubicBezTo>
                  <a:pt x="826347" y="162560"/>
                  <a:pt x="824819" y="325423"/>
                  <a:pt x="812800" y="487680"/>
                </a:cubicBezTo>
                <a:cubicBezTo>
                  <a:pt x="811218" y="509041"/>
                  <a:pt x="802059" y="529482"/>
                  <a:pt x="792480" y="548640"/>
                </a:cubicBezTo>
                <a:cubicBezTo>
                  <a:pt x="781558" y="570483"/>
                  <a:pt x="763700" y="588252"/>
                  <a:pt x="751840" y="609600"/>
                </a:cubicBezTo>
                <a:cubicBezTo>
                  <a:pt x="729774" y="649319"/>
                  <a:pt x="718776" y="695654"/>
                  <a:pt x="690880" y="731520"/>
                </a:cubicBezTo>
                <a:cubicBezTo>
                  <a:pt x="665286" y="764426"/>
                  <a:pt x="536853" y="835407"/>
                  <a:pt x="508000" y="853440"/>
                </a:cubicBezTo>
                <a:cubicBezTo>
                  <a:pt x="487291" y="866383"/>
                  <a:pt x="469991" y="885734"/>
                  <a:pt x="447040" y="894080"/>
                </a:cubicBezTo>
                <a:cubicBezTo>
                  <a:pt x="394548" y="913168"/>
                  <a:pt x="284480" y="934720"/>
                  <a:pt x="284480" y="934720"/>
                </a:cubicBezTo>
                <a:cubicBezTo>
                  <a:pt x="196427" y="927947"/>
                  <a:pt x="104102" y="942327"/>
                  <a:pt x="20320" y="914400"/>
                </a:cubicBezTo>
                <a:cubicBezTo>
                  <a:pt x="0" y="907627"/>
                  <a:pt x="31061" y="872598"/>
                  <a:pt x="40640" y="853440"/>
                </a:cubicBezTo>
                <a:cubicBezTo>
                  <a:pt x="51562" y="831597"/>
                  <a:pt x="65055" y="810733"/>
                  <a:pt x="81280" y="792480"/>
                </a:cubicBezTo>
                <a:cubicBezTo>
                  <a:pt x="119463" y="749524"/>
                  <a:pt x="203200" y="670560"/>
                  <a:pt x="203200" y="670560"/>
                </a:cubicBezTo>
                <a:cubicBezTo>
                  <a:pt x="196427" y="690880"/>
                  <a:pt x="193507" y="712923"/>
                  <a:pt x="182880" y="731520"/>
                </a:cubicBezTo>
                <a:cubicBezTo>
                  <a:pt x="166077" y="760925"/>
                  <a:pt x="141341" y="785055"/>
                  <a:pt x="121920" y="812800"/>
                </a:cubicBezTo>
                <a:cubicBezTo>
                  <a:pt x="93910" y="852814"/>
                  <a:pt x="67733" y="894080"/>
                  <a:pt x="40640" y="934720"/>
                </a:cubicBezTo>
                <a:lnTo>
                  <a:pt x="0" y="995680"/>
                </a:lnTo>
                <a:cubicBezTo>
                  <a:pt x="20320" y="1009227"/>
                  <a:pt x="38643" y="1026401"/>
                  <a:pt x="60960" y="1036320"/>
                </a:cubicBezTo>
                <a:cubicBezTo>
                  <a:pt x="229074" y="1111037"/>
                  <a:pt x="140058" y="1034138"/>
                  <a:pt x="223520" y="11176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59467" y="7123850"/>
            <a:ext cx="728526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This blob represents one program on one machine</a:t>
            </a:r>
          </a:p>
        </p:txBody>
      </p:sp>
    </p:spTree>
    <p:extLst>
      <p:ext uri="{BB962C8B-B14F-4D97-AF65-F5344CB8AC3E}">
        <p14:creationId xmlns:p14="http://schemas.microsoft.com/office/powerpoint/2010/main" val="3000515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113279" y="2484532"/>
            <a:ext cx="3510417" cy="3794348"/>
          </a:xfrm>
          <a:custGeom>
            <a:avLst/>
            <a:gdLst>
              <a:gd name="connsiteX0" fmla="*/ 2377440 w 2763520"/>
              <a:gd name="connsiteY0" fmla="*/ 20320 h 2987040"/>
              <a:gd name="connsiteX1" fmla="*/ 2296160 w 2763520"/>
              <a:gd name="connsiteY1" fmla="*/ 40640 h 2987040"/>
              <a:gd name="connsiteX2" fmla="*/ 1767840 w 2763520"/>
              <a:gd name="connsiteY2" fmla="*/ 0 h 2987040"/>
              <a:gd name="connsiteX3" fmla="*/ 995680 w 2763520"/>
              <a:gd name="connsiteY3" fmla="*/ 20320 h 2987040"/>
              <a:gd name="connsiteX4" fmla="*/ 873760 w 2763520"/>
              <a:gd name="connsiteY4" fmla="*/ 60960 h 2987040"/>
              <a:gd name="connsiteX5" fmla="*/ 812800 w 2763520"/>
              <a:gd name="connsiteY5" fmla="*/ 81280 h 2987040"/>
              <a:gd name="connsiteX6" fmla="*/ 751840 w 2763520"/>
              <a:gd name="connsiteY6" fmla="*/ 101600 h 2987040"/>
              <a:gd name="connsiteX7" fmla="*/ 629920 w 2763520"/>
              <a:gd name="connsiteY7" fmla="*/ 182880 h 2987040"/>
              <a:gd name="connsiteX8" fmla="*/ 568960 w 2763520"/>
              <a:gd name="connsiteY8" fmla="*/ 223520 h 2987040"/>
              <a:gd name="connsiteX9" fmla="*/ 508000 w 2763520"/>
              <a:gd name="connsiteY9" fmla="*/ 264160 h 2987040"/>
              <a:gd name="connsiteX10" fmla="*/ 386080 w 2763520"/>
              <a:gd name="connsiteY10" fmla="*/ 365760 h 2987040"/>
              <a:gd name="connsiteX11" fmla="*/ 345440 w 2763520"/>
              <a:gd name="connsiteY11" fmla="*/ 426720 h 2987040"/>
              <a:gd name="connsiteX12" fmla="*/ 284480 w 2763520"/>
              <a:gd name="connsiteY12" fmla="*/ 467360 h 2987040"/>
              <a:gd name="connsiteX13" fmla="*/ 264160 w 2763520"/>
              <a:gd name="connsiteY13" fmla="*/ 528320 h 2987040"/>
              <a:gd name="connsiteX14" fmla="*/ 182880 w 2763520"/>
              <a:gd name="connsiteY14" fmla="*/ 650240 h 2987040"/>
              <a:gd name="connsiteX15" fmla="*/ 142240 w 2763520"/>
              <a:gd name="connsiteY15" fmla="*/ 711200 h 2987040"/>
              <a:gd name="connsiteX16" fmla="*/ 101600 w 2763520"/>
              <a:gd name="connsiteY16" fmla="*/ 833120 h 2987040"/>
              <a:gd name="connsiteX17" fmla="*/ 40640 w 2763520"/>
              <a:gd name="connsiteY17" fmla="*/ 1016000 h 2987040"/>
              <a:gd name="connsiteX18" fmla="*/ 20320 w 2763520"/>
              <a:gd name="connsiteY18" fmla="*/ 1076960 h 2987040"/>
              <a:gd name="connsiteX19" fmla="*/ 0 w 2763520"/>
              <a:gd name="connsiteY19" fmla="*/ 1137920 h 2987040"/>
              <a:gd name="connsiteX20" fmla="*/ 20320 w 2763520"/>
              <a:gd name="connsiteY20" fmla="*/ 1727200 h 2987040"/>
              <a:gd name="connsiteX21" fmla="*/ 60960 w 2763520"/>
              <a:gd name="connsiteY21" fmla="*/ 1849120 h 2987040"/>
              <a:gd name="connsiteX22" fmla="*/ 81280 w 2763520"/>
              <a:gd name="connsiteY22" fmla="*/ 1930400 h 2987040"/>
              <a:gd name="connsiteX23" fmla="*/ 142240 w 2763520"/>
              <a:gd name="connsiteY23" fmla="*/ 2113280 h 2987040"/>
              <a:gd name="connsiteX24" fmla="*/ 162560 w 2763520"/>
              <a:gd name="connsiteY24" fmla="*/ 2174240 h 2987040"/>
              <a:gd name="connsiteX25" fmla="*/ 182880 w 2763520"/>
              <a:gd name="connsiteY25" fmla="*/ 2235200 h 2987040"/>
              <a:gd name="connsiteX26" fmla="*/ 223520 w 2763520"/>
              <a:gd name="connsiteY26" fmla="*/ 2296160 h 2987040"/>
              <a:gd name="connsiteX27" fmla="*/ 243840 w 2763520"/>
              <a:gd name="connsiteY27" fmla="*/ 2357120 h 2987040"/>
              <a:gd name="connsiteX28" fmla="*/ 304800 w 2763520"/>
              <a:gd name="connsiteY28" fmla="*/ 2397760 h 2987040"/>
              <a:gd name="connsiteX29" fmla="*/ 447040 w 2763520"/>
              <a:gd name="connsiteY29" fmla="*/ 2560320 h 2987040"/>
              <a:gd name="connsiteX30" fmla="*/ 487680 w 2763520"/>
              <a:gd name="connsiteY30" fmla="*/ 2621280 h 2987040"/>
              <a:gd name="connsiteX31" fmla="*/ 609600 w 2763520"/>
              <a:gd name="connsiteY31" fmla="*/ 2722880 h 2987040"/>
              <a:gd name="connsiteX32" fmla="*/ 711200 w 2763520"/>
              <a:gd name="connsiteY32" fmla="*/ 2824480 h 2987040"/>
              <a:gd name="connsiteX33" fmla="*/ 751840 w 2763520"/>
              <a:gd name="connsiteY33" fmla="*/ 2885440 h 2987040"/>
              <a:gd name="connsiteX34" fmla="*/ 812800 w 2763520"/>
              <a:gd name="connsiteY34" fmla="*/ 2905760 h 2987040"/>
              <a:gd name="connsiteX35" fmla="*/ 873760 w 2763520"/>
              <a:gd name="connsiteY35" fmla="*/ 2946400 h 2987040"/>
              <a:gd name="connsiteX36" fmla="*/ 955040 w 2763520"/>
              <a:gd name="connsiteY36" fmla="*/ 2966720 h 2987040"/>
              <a:gd name="connsiteX37" fmla="*/ 1016000 w 2763520"/>
              <a:gd name="connsiteY37" fmla="*/ 2987040 h 2987040"/>
              <a:gd name="connsiteX38" fmla="*/ 1747520 w 2763520"/>
              <a:gd name="connsiteY38" fmla="*/ 2966720 h 2987040"/>
              <a:gd name="connsiteX39" fmla="*/ 1869440 w 2763520"/>
              <a:gd name="connsiteY39" fmla="*/ 2926080 h 2987040"/>
              <a:gd name="connsiteX40" fmla="*/ 1930400 w 2763520"/>
              <a:gd name="connsiteY40" fmla="*/ 2905760 h 2987040"/>
              <a:gd name="connsiteX41" fmla="*/ 1971040 w 2763520"/>
              <a:gd name="connsiteY41" fmla="*/ 2844800 h 2987040"/>
              <a:gd name="connsiteX42" fmla="*/ 2113280 w 2763520"/>
              <a:gd name="connsiteY42" fmla="*/ 2824480 h 2987040"/>
              <a:gd name="connsiteX43" fmla="*/ 2133600 w 2763520"/>
              <a:gd name="connsiteY43" fmla="*/ 2702560 h 2987040"/>
              <a:gd name="connsiteX44" fmla="*/ 2194560 w 2763520"/>
              <a:gd name="connsiteY44" fmla="*/ 2580640 h 2987040"/>
              <a:gd name="connsiteX45" fmla="*/ 2153920 w 2763520"/>
              <a:gd name="connsiteY45" fmla="*/ 2418080 h 2987040"/>
              <a:gd name="connsiteX46" fmla="*/ 2113280 w 2763520"/>
              <a:gd name="connsiteY46" fmla="*/ 2357120 h 2987040"/>
              <a:gd name="connsiteX47" fmla="*/ 1991360 w 2763520"/>
              <a:gd name="connsiteY47" fmla="*/ 2275840 h 2987040"/>
              <a:gd name="connsiteX48" fmla="*/ 1930400 w 2763520"/>
              <a:gd name="connsiteY48" fmla="*/ 2235200 h 2987040"/>
              <a:gd name="connsiteX49" fmla="*/ 1889760 w 2763520"/>
              <a:gd name="connsiteY49" fmla="*/ 2174240 h 2987040"/>
              <a:gd name="connsiteX50" fmla="*/ 1828800 w 2763520"/>
              <a:gd name="connsiteY50" fmla="*/ 2113280 h 2987040"/>
              <a:gd name="connsiteX51" fmla="*/ 1808480 w 2763520"/>
              <a:gd name="connsiteY51" fmla="*/ 2052320 h 2987040"/>
              <a:gd name="connsiteX52" fmla="*/ 1869440 w 2763520"/>
              <a:gd name="connsiteY52" fmla="*/ 2011680 h 2987040"/>
              <a:gd name="connsiteX53" fmla="*/ 1950720 w 2763520"/>
              <a:gd name="connsiteY53" fmla="*/ 1889760 h 2987040"/>
              <a:gd name="connsiteX54" fmla="*/ 2011680 w 2763520"/>
              <a:gd name="connsiteY54" fmla="*/ 1828800 h 2987040"/>
              <a:gd name="connsiteX55" fmla="*/ 2032000 w 2763520"/>
              <a:gd name="connsiteY55" fmla="*/ 1767840 h 2987040"/>
              <a:gd name="connsiteX56" fmla="*/ 2235200 w 2763520"/>
              <a:gd name="connsiteY56" fmla="*/ 1645920 h 2987040"/>
              <a:gd name="connsiteX57" fmla="*/ 2296160 w 2763520"/>
              <a:gd name="connsiteY57" fmla="*/ 1625600 h 2987040"/>
              <a:gd name="connsiteX58" fmla="*/ 2357120 w 2763520"/>
              <a:gd name="connsiteY58" fmla="*/ 1584960 h 2987040"/>
              <a:gd name="connsiteX59" fmla="*/ 2418080 w 2763520"/>
              <a:gd name="connsiteY59" fmla="*/ 1564640 h 2987040"/>
              <a:gd name="connsiteX60" fmla="*/ 2540000 w 2763520"/>
              <a:gd name="connsiteY60" fmla="*/ 1483360 h 2987040"/>
              <a:gd name="connsiteX61" fmla="*/ 2560320 w 2763520"/>
              <a:gd name="connsiteY61" fmla="*/ 1117600 h 2987040"/>
              <a:gd name="connsiteX62" fmla="*/ 2519680 w 2763520"/>
              <a:gd name="connsiteY62" fmla="*/ 1056640 h 2987040"/>
              <a:gd name="connsiteX63" fmla="*/ 2479040 w 2763520"/>
              <a:gd name="connsiteY63" fmla="*/ 934720 h 2987040"/>
              <a:gd name="connsiteX64" fmla="*/ 2519680 w 2763520"/>
              <a:gd name="connsiteY64" fmla="*/ 812800 h 2987040"/>
              <a:gd name="connsiteX65" fmla="*/ 2600960 w 2763520"/>
              <a:gd name="connsiteY65" fmla="*/ 690880 h 2987040"/>
              <a:gd name="connsiteX66" fmla="*/ 2641600 w 2763520"/>
              <a:gd name="connsiteY66" fmla="*/ 629920 h 2987040"/>
              <a:gd name="connsiteX67" fmla="*/ 2702560 w 2763520"/>
              <a:gd name="connsiteY67" fmla="*/ 447040 h 2987040"/>
              <a:gd name="connsiteX68" fmla="*/ 2722880 w 2763520"/>
              <a:gd name="connsiteY68" fmla="*/ 386080 h 2987040"/>
              <a:gd name="connsiteX69" fmla="*/ 2763520 w 2763520"/>
              <a:gd name="connsiteY69" fmla="*/ 223520 h 2987040"/>
              <a:gd name="connsiteX70" fmla="*/ 2743200 w 2763520"/>
              <a:gd name="connsiteY70" fmla="*/ 81280 h 2987040"/>
              <a:gd name="connsiteX71" fmla="*/ 2540000 w 2763520"/>
              <a:gd name="connsiteY71" fmla="*/ 20320 h 2987040"/>
              <a:gd name="connsiteX72" fmla="*/ 2499360 w 2763520"/>
              <a:gd name="connsiteY72" fmla="*/ 2032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763520" h="2987040">
                <a:moveTo>
                  <a:pt x="2377440" y="20320"/>
                </a:moveTo>
                <a:cubicBezTo>
                  <a:pt x="2350347" y="27093"/>
                  <a:pt x="2324087" y="40640"/>
                  <a:pt x="2296160" y="40640"/>
                </a:cubicBezTo>
                <a:cubicBezTo>
                  <a:pt x="2062669" y="40640"/>
                  <a:pt x="1968029" y="25024"/>
                  <a:pt x="1767840" y="0"/>
                </a:cubicBezTo>
                <a:cubicBezTo>
                  <a:pt x="1510453" y="6773"/>
                  <a:pt x="1252559" y="2805"/>
                  <a:pt x="995680" y="20320"/>
                </a:cubicBezTo>
                <a:cubicBezTo>
                  <a:pt x="952941" y="23234"/>
                  <a:pt x="914400" y="47413"/>
                  <a:pt x="873760" y="60960"/>
                </a:cubicBezTo>
                <a:lnTo>
                  <a:pt x="812800" y="81280"/>
                </a:lnTo>
                <a:cubicBezTo>
                  <a:pt x="792480" y="88053"/>
                  <a:pt x="769662" y="89719"/>
                  <a:pt x="751840" y="101600"/>
                </a:cubicBezTo>
                <a:lnTo>
                  <a:pt x="629920" y="182880"/>
                </a:lnTo>
                <a:lnTo>
                  <a:pt x="568960" y="223520"/>
                </a:lnTo>
                <a:cubicBezTo>
                  <a:pt x="548640" y="237067"/>
                  <a:pt x="525269" y="246891"/>
                  <a:pt x="508000" y="264160"/>
                </a:cubicBezTo>
                <a:cubicBezTo>
                  <a:pt x="429771" y="342389"/>
                  <a:pt x="470950" y="309180"/>
                  <a:pt x="386080" y="365760"/>
                </a:cubicBezTo>
                <a:cubicBezTo>
                  <a:pt x="372533" y="386080"/>
                  <a:pt x="362709" y="409451"/>
                  <a:pt x="345440" y="426720"/>
                </a:cubicBezTo>
                <a:cubicBezTo>
                  <a:pt x="328171" y="443989"/>
                  <a:pt x="299736" y="448290"/>
                  <a:pt x="284480" y="467360"/>
                </a:cubicBezTo>
                <a:cubicBezTo>
                  <a:pt x="271100" y="484086"/>
                  <a:pt x="274562" y="509596"/>
                  <a:pt x="264160" y="528320"/>
                </a:cubicBezTo>
                <a:cubicBezTo>
                  <a:pt x="240440" y="571017"/>
                  <a:pt x="209973" y="609600"/>
                  <a:pt x="182880" y="650240"/>
                </a:cubicBezTo>
                <a:cubicBezTo>
                  <a:pt x="169333" y="670560"/>
                  <a:pt x="149963" y="688032"/>
                  <a:pt x="142240" y="711200"/>
                </a:cubicBezTo>
                <a:lnTo>
                  <a:pt x="101600" y="833120"/>
                </a:lnTo>
                <a:lnTo>
                  <a:pt x="40640" y="1016000"/>
                </a:lnTo>
                <a:lnTo>
                  <a:pt x="20320" y="1076960"/>
                </a:lnTo>
                <a:lnTo>
                  <a:pt x="0" y="1137920"/>
                </a:lnTo>
                <a:cubicBezTo>
                  <a:pt x="6773" y="1334347"/>
                  <a:pt x="3535" y="1531375"/>
                  <a:pt x="20320" y="1727200"/>
                </a:cubicBezTo>
                <a:cubicBezTo>
                  <a:pt x="23978" y="1769882"/>
                  <a:pt x="50570" y="1807561"/>
                  <a:pt x="60960" y="1849120"/>
                </a:cubicBezTo>
                <a:cubicBezTo>
                  <a:pt x="67733" y="1876213"/>
                  <a:pt x="73255" y="1903651"/>
                  <a:pt x="81280" y="1930400"/>
                </a:cubicBezTo>
                <a:lnTo>
                  <a:pt x="142240" y="2113280"/>
                </a:lnTo>
                <a:lnTo>
                  <a:pt x="162560" y="2174240"/>
                </a:lnTo>
                <a:cubicBezTo>
                  <a:pt x="169333" y="2194560"/>
                  <a:pt x="170999" y="2217378"/>
                  <a:pt x="182880" y="2235200"/>
                </a:cubicBezTo>
                <a:cubicBezTo>
                  <a:pt x="196427" y="2255520"/>
                  <a:pt x="212598" y="2274317"/>
                  <a:pt x="223520" y="2296160"/>
                </a:cubicBezTo>
                <a:cubicBezTo>
                  <a:pt x="233099" y="2315318"/>
                  <a:pt x="230460" y="2340394"/>
                  <a:pt x="243840" y="2357120"/>
                </a:cubicBezTo>
                <a:cubicBezTo>
                  <a:pt x="259096" y="2376190"/>
                  <a:pt x="284480" y="2384213"/>
                  <a:pt x="304800" y="2397760"/>
                </a:cubicBezTo>
                <a:cubicBezTo>
                  <a:pt x="399627" y="2540000"/>
                  <a:pt x="345440" y="2492587"/>
                  <a:pt x="447040" y="2560320"/>
                </a:cubicBezTo>
                <a:cubicBezTo>
                  <a:pt x="460587" y="2580640"/>
                  <a:pt x="470411" y="2604011"/>
                  <a:pt x="487680" y="2621280"/>
                </a:cubicBezTo>
                <a:cubicBezTo>
                  <a:pt x="647520" y="2781120"/>
                  <a:pt x="443155" y="2523146"/>
                  <a:pt x="609600" y="2722880"/>
                </a:cubicBezTo>
                <a:cubicBezTo>
                  <a:pt x="694267" y="2824480"/>
                  <a:pt x="599440" y="2749973"/>
                  <a:pt x="711200" y="2824480"/>
                </a:cubicBezTo>
                <a:cubicBezTo>
                  <a:pt x="724747" y="2844800"/>
                  <a:pt x="732770" y="2870184"/>
                  <a:pt x="751840" y="2885440"/>
                </a:cubicBezTo>
                <a:cubicBezTo>
                  <a:pt x="768566" y="2898820"/>
                  <a:pt x="793642" y="2896181"/>
                  <a:pt x="812800" y="2905760"/>
                </a:cubicBezTo>
                <a:cubicBezTo>
                  <a:pt x="834643" y="2916682"/>
                  <a:pt x="851313" y="2936780"/>
                  <a:pt x="873760" y="2946400"/>
                </a:cubicBezTo>
                <a:cubicBezTo>
                  <a:pt x="899429" y="2957401"/>
                  <a:pt x="928187" y="2959048"/>
                  <a:pt x="955040" y="2966720"/>
                </a:cubicBezTo>
                <a:cubicBezTo>
                  <a:pt x="975635" y="2972604"/>
                  <a:pt x="995680" y="2980267"/>
                  <a:pt x="1016000" y="2987040"/>
                </a:cubicBezTo>
                <a:cubicBezTo>
                  <a:pt x="1259840" y="2980267"/>
                  <a:pt x="1504206" y="2984100"/>
                  <a:pt x="1747520" y="2966720"/>
                </a:cubicBezTo>
                <a:cubicBezTo>
                  <a:pt x="1790249" y="2963668"/>
                  <a:pt x="1828800" y="2939627"/>
                  <a:pt x="1869440" y="2926080"/>
                </a:cubicBezTo>
                <a:lnTo>
                  <a:pt x="1930400" y="2905760"/>
                </a:lnTo>
                <a:cubicBezTo>
                  <a:pt x="1943947" y="2885440"/>
                  <a:pt x="1948723" y="2854719"/>
                  <a:pt x="1971040" y="2844800"/>
                </a:cubicBezTo>
                <a:cubicBezTo>
                  <a:pt x="2014807" y="2825348"/>
                  <a:pt x="2077236" y="2856019"/>
                  <a:pt x="2113280" y="2824480"/>
                </a:cubicBezTo>
                <a:cubicBezTo>
                  <a:pt x="2144287" y="2797349"/>
                  <a:pt x="2124662" y="2742779"/>
                  <a:pt x="2133600" y="2702560"/>
                </a:cubicBezTo>
                <a:cubicBezTo>
                  <a:pt x="2147621" y="2639464"/>
                  <a:pt x="2158026" y="2635442"/>
                  <a:pt x="2194560" y="2580640"/>
                </a:cubicBezTo>
                <a:cubicBezTo>
                  <a:pt x="2186831" y="2541996"/>
                  <a:pt x="2174748" y="2459736"/>
                  <a:pt x="2153920" y="2418080"/>
                </a:cubicBezTo>
                <a:cubicBezTo>
                  <a:pt x="2142998" y="2396237"/>
                  <a:pt x="2131659" y="2373202"/>
                  <a:pt x="2113280" y="2357120"/>
                </a:cubicBezTo>
                <a:cubicBezTo>
                  <a:pt x="2076522" y="2324957"/>
                  <a:pt x="2032000" y="2302933"/>
                  <a:pt x="1991360" y="2275840"/>
                </a:cubicBezTo>
                <a:lnTo>
                  <a:pt x="1930400" y="2235200"/>
                </a:lnTo>
                <a:cubicBezTo>
                  <a:pt x="1916853" y="2214880"/>
                  <a:pt x="1905394" y="2193001"/>
                  <a:pt x="1889760" y="2174240"/>
                </a:cubicBezTo>
                <a:cubicBezTo>
                  <a:pt x="1871363" y="2152164"/>
                  <a:pt x="1844740" y="2137190"/>
                  <a:pt x="1828800" y="2113280"/>
                </a:cubicBezTo>
                <a:cubicBezTo>
                  <a:pt x="1816919" y="2095458"/>
                  <a:pt x="1815253" y="2072640"/>
                  <a:pt x="1808480" y="2052320"/>
                </a:cubicBezTo>
                <a:cubicBezTo>
                  <a:pt x="1828800" y="2038773"/>
                  <a:pt x="1853358" y="2030059"/>
                  <a:pt x="1869440" y="2011680"/>
                </a:cubicBezTo>
                <a:cubicBezTo>
                  <a:pt x="1901603" y="1974922"/>
                  <a:pt x="1916183" y="1924297"/>
                  <a:pt x="1950720" y="1889760"/>
                </a:cubicBezTo>
                <a:lnTo>
                  <a:pt x="2011680" y="1828800"/>
                </a:lnTo>
                <a:cubicBezTo>
                  <a:pt x="2018453" y="1808480"/>
                  <a:pt x="2016854" y="1782986"/>
                  <a:pt x="2032000" y="1767840"/>
                </a:cubicBezTo>
                <a:cubicBezTo>
                  <a:pt x="2068114" y="1731726"/>
                  <a:pt x="2179079" y="1669972"/>
                  <a:pt x="2235200" y="1645920"/>
                </a:cubicBezTo>
                <a:cubicBezTo>
                  <a:pt x="2254887" y="1637483"/>
                  <a:pt x="2277002" y="1635179"/>
                  <a:pt x="2296160" y="1625600"/>
                </a:cubicBezTo>
                <a:cubicBezTo>
                  <a:pt x="2318003" y="1614678"/>
                  <a:pt x="2335277" y="1595882"/>
                  <a:pt x="2357120" y="1584960"/>
                </a:cubicBezTo>
                <a:cubicBezTo>
                  <a:pt x="2376278" y="1575381"/>
                  <a:pt x="2399356" y="1575042"/>
                  <a:pt x="2418080" y="1564640"/>
                </a:cubicBezTo>
                <a:cubicBezTo>
                  <a:pt x="2460777" y="1540920"/>
                  <a:pt x="2540000" y="1483360"/>
                  <a:pt x="2540000" y="1483360"/>
                </a:cubicBezTo>
                <a:cubicBezTo>
                  <a:pt x="2630807" y="1347150"/>
                  <a:pt x="2608598" y="1407267"/>
                  <a:pt x="2560320" y="1117600"/>
                </a:cubicBezTo>
                <a:cubicBezTo>
                  <a:pt x="2556305" y="1093511"/>
                  <a:pt x="2529599" y="1078957"/>
                  <a:pt x="2519680" y="1056640"/>
                </a:cubicBezTo>
                <a:cubicBezTo>
                  <a:pt x="2502282" y="1017494"/>
                  <a:pt x="2479040" y="934720"/>
                  <a:pt x="2479040" y="934720"/>
                </a:cubicBezTo>
                <a:cubicBezTo>
                  <a:pt x="2492587" y="894080"/>
                  <a:pt x="2495918" y="848444"/>
                  <a:pt x="2519680" y="812800"/>
                </a:cubicBezTo>
                <a:lnTo>
                  <a:pt x="2600960" y="690880"/>
                </a:lnTo>
                <a:cubicBezTo>
                  <a:pt x="2614507" y="670560"/>
                  <a:pt x="2633877" y="653088"/>
                  <a:pt x="2641600" y="629920"/>
                </a:cubicBezTo>
                <a:lnTo>
                  <a:pt x="2702560" y="447040"/>
                </a:lnTo>
                <a:cubicBezTo>
                  <a:pt x="2709333" y="426720"/>
                  <a:pt x="2718679" y="407083"/>
                  <a:pt x="2722880" y="386080"/>
                </a:cubicBezTo>
                <a:cubicBezTo>
                  <a:pt x="2747401" y="263477"/>
                  <a:pt x="2732278" y="317245"/>
                  <a:pt x="2763520" y="223520"/>
                </a:cubicBezTo>
                <a:cubicBezTo>
                  <a:pt x="2756747" y="176107"/>
                  <a:pt x="2772605" y="119086"/>
                  <a:pt x="2743200" y="81280"/>
                </a:cubicBezTo>
                <a:cubicBezTo>
                  <a:pt x="2735128" y="70901"/>
                  <a:pt x="2571348" y="25545"/>
                  <a:pt x="2540000" y="20320"/>
                </a:cubicBezTo>
                <a:cubicBezTo>
                  <a:pt x="2526638" y="18093"/>
                  <a:pt x="2512907" y="20320"/>
                  <a:pt x="2499360" y="20320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450080" y="2622928"/>
            <a:ext cx="2865120" cy="3716912"/>
          </a:xfrm>
          <a:custGeom>
            <a:avLst/>
            <a:gdLst>
              <a:gd name="connsiteX0" fmla="*/ 873760 w 2255520"/>
              <a:gd name="connsiteY0" fmla="*/ 0 h 2926080"/>
              <a:gd name="connsiteX1" fmla="*/ 833120 w 2255520"/>
              <a:gd name="connsiteY1" fmla="*/ 203200 h 2926080"/>
              <a:gd name="connsiteX2" fmla="*/ 792480 w 2255520"/>
              <a:gd name="connsiteY2" fmla="*/ 264160 h 2926080"/>
              <a:gd name="connsiteX3" fmla="*/ 751840 w 2255520"/>
              <a:gd name="connsiteY3" fmla="*/ 345440 h 2926080"/>
              <a:gd name="connsiteX4" fmla="*/ 711200 w 2255520"/>
              <a:gd name="connsiteY4" fmla="*/ 406400 h 2926080"/>
              <a:gd name="connsiteX5" fmla="*/ 670560 w 2255520"/>
              <a:gd name="connsiteY5" fmla="*/ 528320 h 2926080"/>
              <a:gd name="connsiteX6" fmla="*/ 629920 w 2255520"/>
              <a:gd name="connsiteY6" fmla="*/ 589280 h 2926080"/>
              <a:gd name="connsiteX7" fmla="*/ 589280 w 2255520"/>
              <a:gd name="connsiteY7" fmla="*/ 711200 h 2926080"/>
              <a:gd name="connsiteX8" fmla="*/ 609600 w 2255520"/>
              <a:gd name="connsiteY8" fmla="*/ 853440 h 2926080"/>
              <a:gd name="connsiteX9" fmla="*/ 690880 w 2255520"/>
              <a:gd name="connsiteY9" fmla="*/ 975360 h 2926080"/>
              <a:gd name="connsiteX10" fmla="*/ 731520 w 2255520"/>
              <a:gd name="connsiteY10" fmla="*/ 1036320 h 2926080"/>
              <a:gd name="connsiteX11" fmla="*/ 772160 w 2255520"/>
              <a:gd name="connsiteY11" fmla="*/ 1158240 h 2926080"/>
              <a:gd name="connsiteX12" fmla="*/ 751840 w 2255520"/>
              <a:gd name="connsiteY12" fmla="*/ 1320800 h 2926080"/>
              <a:gd name="connsiteX13" fmla="*/ 731520 w 2255520"/>
              <a:gd name="connsiteY13" fmla="*/ 1381760 h 2926080"/>
              <a:gd name="connsiteX14" fmla="*/ 609600 w 2255520"/>
              <a:gd name="connsiteY14" fmla="*/ 1463040 h 2926080"/>
              <a:gd name="connsiteX15" fmla="*/ 548640 w 2255520"/>
              <a:gd name="connsiteY15" fmla="*/ 1483360 h 2926080"/>
              <a:gd name="connsiteX16" fmla="*/ 426720 w 2255520"/>
              <a:gd name="connsiteY16" fmla="*/ 1564640 h 2926080"/>
              <a:gd name="connsiteX17" fmla="*/ 386080 w 2255520"/>
              <a:gd name="connsiteY17" fmla="*/ 1625600 h 2926080"/>
              <a:gd name="connsiteX18" fmla="*/ 264160 w 2255520"/>
              <a:gd name="connsiteY18" fmla="*/ 1666240 h 2926080"/>
              <a:gd name="connsiteX19" fmla="*/ 203200 w 2255520"/>
              <a:gd name="connsiteY19" fmla="*/ 1686560 h 2926080"/>
              <a:gd name="connsiteX20" fmla="*/ 81280 w 2255520"/>
              <a:gd name="connsiteY20" fmla="*/ 1767840 h 2926080"/>
              <a:gd name="connsiteX21" fmla="*/ 20320 w 2255520"/>
              <a:gd name="connsiteY21" fmla="*/ 1971040 h 2926080"/>
              <a:gd name="connsiteX22" fmla="*/ 81280 w 2255520"/>
              <a:gd name="connsiteY22" fmla="*/ 2092960 h 2926080"/>
              <a:gd name="connsiteX23" fmla="*/ 142240 w 2255520"/>
              <a:gd name="connsiteY23" fmla="*/ 2113280 h 2926080"/>
              <a:gd name="connsiteX24" fmla="*/ 243840 w 2255520"/>
              <a:gd name="connsiteY24" fmla="*/ 2235200 h 2926080"/>
              <a:gd name="connsiteX25" fmla="*/ 304800 w 2255520"/>
              <a:gd name="connsiteY25" fmla="*/ 2275840 h 2926080"/>
              <a:gd name="connsiteX26" fmla="*/ 284480 w 2255520"/>
              <a:gd name="connsiteY26" fmla="*/ 2458720 h 2926080"/>
              <a:gd name="connsiteX27" fmla="*/ 182880 w 2255520"/>
              <a:gd name="connsiteY27" fmla="*/ 2540000 h 2926080"/>
              <a:gd name="connsiteX28" fmla="*/ 121920 w 2255520"/>
              <a:gd name="connsiteY28" fmla="*/ 2580640 h 2926080"/>
              <a:gd name="connsiteX29" fmla="*/ 81280 w 2255520"/>
              <a:gd name="connsiteY29" fmla="*/ 2641600 h 2926080"/>
              <a:gd name="connsiteX30" fmla="*/ 20320 w 2255520"/>
              <a:gd name="connsiteY30" fmla="*/ 2682240 h 2926080"/>
              <a:gd name="connsiteX31" fmla="*/ 0 w 2255520"/>
              <a:gd name="connsiteY31" fmla="*/ 2743200 h 2926080"/>
              <a:gd name="connsiteX32" fmla="*/ 121920 w 2255520"/>
              <a:gd name="connsiteY32" fmla="*/ 2804160 h 2926080"/>
              <a:gd name="connsiteX33" fmla="*/ 304800 w 2255520"/>
              <a:gd name="connsiteY33" fmla="*/ 2865120 h 2926080"/>
              <a:gd name="connsiteX34" fmla="*/ 365760 w 2255520"/>
              <a:gd name="connsiteY34" fmla="*/ 2885440 h 2926080"/>
              <a:gd name="connsiteX35" fmla="*/ 650240 w 2255520"/>
              <a:gd name="connsiteY35" fmla="*/ 2926080 h 2926080"/>
              <a:gd name="connsiteX36" fmla="*/ 1016000 w 2255520"/>
              <a:gd name="connsiteY36" fmla="*/ 2905760 h 2926080"/>
              <a:gd name="connsiteX37" fmla="*/ 1117600 w 2255520"/>
              <a:gd name="connsiteY37" fmla="*/ 2885440 h 2926080"/>
              <a:gd name="connsiteX38" fmla="*/ 1361440 w 2255520"/>
              <a:gd name="connsiteY38" fmla="*/ 2844800 h 2926080"/>
              <a:gd name="connsiteX39" fmla="*/ 1463040 w 2255520"/>
              <a:gd name="connsiteY39" fmla="*/ 2824480 h 2926080"/>
              <a:gd name="connsiteX40" fmla="*/ 1584960 w 2255520"/>
              <a:gd name="connsiteY40" fmla="*/ 2783840 h 2926080"/>
              <a:gd name="connsiteX41" fmla="*/ 1645920 w 2255520"/>
              <a:gd name="connsiteY41" fmla="*/ 2763520 h 2926080"/>
              <a:gd name="connsiteX42" fmla="*/ 1706880 w 2255520"/>
              <a:gd name="connsiteY42" fmla="*/ 2743200 h 2926080"/>
              <a:gd name="connsiteX43" fmla="*/ 1889760 w 2255520"/>
              <a:gd name="connsiteY43" fmla="*/ 2621280 h 2926080"/>
              <a:gd name="connsiteX44" fmla="*/ 1950720 w 2255520"/>
              <a:gd name="connsiteY44" fmla="*/ 2580640 h 2926080"/>
              <a:gd name="connsiteX45" fmla="*/ 2011680 w 2255520"/>
              <a:gd name="connsiteY45" fmla="*/ 2540000 h 2926080"/>
              <a:gd name="connsiteX46" fmla="*/ 2092960 w 2255520"/>
              <a:gd name="connsiteY46" fmla="*/ 2418080 h 2926080"/>
              <a:gd name="connsiteX47" fmla="*/ 2113280 w 2255520"/>
              <a:gd name="connsiteY47" fmla="*/ 2357120 h 2926080"/>
              <a:gd name="connsiteX48" fmla="*/ 2153920 w 2255520"/>
              <a:gd name="connsiteY48" fmla="*/ 2296160 h 2926080"/>
              <a:gd name="connsiteX49" fmla="*/ 2194560 w 2255520"/>
              <a:gd name="connsiteY49" fmla="*/ 2174240 h 2926080"/>
              <a:gd name="connsiteX50" fmla="*/ 2235200 w 2255520"/>
              <a:gd name="connsiteY50" fmla="*/ 2092960 h 2926080"/>
              <a:gd name="connsiteX51" fmla="*/ 2255520 w 2255520"/>
              <a:gd name="connsiteY51" fmla="*/ 1971040 h 2926080"/>
              <a:gd name="connsiteX52" fmla="*/ 2214880 w 2255520"/>
              <a:gd name="connsiteY52" fmla="*/ 1280160 h 2926080"/>
              <a:gd name="connsiteX53" fmla="*/ 2174240 w 2255520"/>
              <a:gd name="connsiteY53" fmla="*/ 629920 h 2926080"/>
              <a:gd name="connsiteX54" fmla="*/ 2153920 w 2255520"/>
              <a:gd name="connsiteY54" fmla="*/ 528320 h 2926080"/>
              <a:gd name="connsiteX55" fmla="*/ 1991360 w 2255520"/>
              <a:gd name="connsiteY55" fmla="*/ 386080 h 2926080"/>
              <a:gd name="connsiteX56" fmla="*/ 1930400 w 2255520"/>
              <a:gd name="connsiteY56" fmla="*/ 345440 h 2926080"/>
              <a:gd name="connsiteX57" fmla="*/ 1869440 w 2255520"/>
              <a:gd name="connsiteY57" fmla="*/ 284480 h 2926080"/>
              <a:gd name="connsiteX58" fmla="*/ 1747520 w 2255520"/>
              <a:gd name="connsiteY58" fmla="*/ 203200 h 2926080"/>
              <a:gd name="connsiteX59" fmla="*/ 1686560 w 2255520"/>
              <a:gd name="connsiteY59" fmla="*/ 162560 h 2926080"/>
              <a:gd name="connsiteX60" fmla="*/ 1625600 w 2255520"/>
              <a:gd name="connsiteY60" fmla="*/ 121920 h 2926080"/>
              <a:gd name="connsiteX61" fmla="*/ 1564640 w 2255520"/>
              <a:gd name="connsiteY61" fmla="*/ 81280 h 2926080"/>
              <a:gd name="connsiteX62" fmla="*/ 1442720 w 2255520"/>
              <a:gd name="connsiteY62" fmla="*/ 40640 h 2926080"/>
              <a:gd name="connsiteX63" fmla="*/ 1381760 w 2255520"/>
              <a:gd name="connsiteY63" fmla="*/ 20320 h 2926080"/>
              <a:gd name="connsiteX64" fmla="*/ 1259840 w 2255520"/>
              <a:gd name="connsiteY64" fmla="*/ 0 h 2926080"/>
              <a:gd name="connsiteX65" fmla="*/ 873760 w 2255520"/>
              <a:gd name="connsiteY65" fmla="*/ 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255520" h="2926080">
                <a:moveTo>
                  <a:pt x="873760" y="0"/>
                </a:moveTo>
                <a:cubicBezTo>
                  <a:pt x="866272" y="52419"/>
                  <a:pt x="861493" y="146455"/>
                  <a:pt x="833120" y="203200"/>
                </a:cubicBezTo>
                <a:cubicBezTo>
                  <a:pt x="822198" y="225043"/>
                  <a:pt x="804597" y="242956"/>
                  <a:pt x="792480" y="264160"/>
                </a:cubicBezTo>
                <a:cubicBezTo>
                  <a:pt x="777451" y="290460"/>
                  <a:pt x="766869" y="319140"/>
                  <a:pt x="751840" y="345440"/>
                </a:cubicBezTo>
                <a:cubicBezTo>
                  <a:pt x="739723" y="366644"/>
                  <a:pt x="721119" y="384083"/>
                  <a:pt x="711200" y="406400"/>
                </a:cubicBezTo>
                <a:cubicBezTo>
                  <a:pt x="693802" y="445546"/>
                  <a:pt x="694322" y="492676"/>
                  <a:pt x="670560" y="528320"/>
                </a:cubicBezTo>
                <a:cubicBezTo>
                  <a:pt x="657013" y="548640"/>
                  <a:pt x="639839" y="566963"/>
                  <a:pt x="629920" y="589280"/>
                </a:cubicBezTo>
                <a:cubicBezTo>
                  <a:pt x="612522" y="628426"/>
                  <a:pt x="589280" y="711200"/>
                  <a:pt x="589280" y="711200"/>
                </a:cubicBezTo>
                <a:cubicBezTo>
                  <a:pt x="596053" y="758613"/>
                  <a:pt x="592407" y="808738"/>
                  <a:pt x="609600" y="853440"/>
                </a:cubicBezTo>
                <a:cubicBezTo>
                  <a:pt x="627134" y="899028"/>
                  <a:pt x="663787" y="934720"/>
                  <a:pt x="690880" y="975360"/>
                </a:cubicBezTo>
                <a:cubicBezTo>
                  <a:pt x="704427" y="995680"/>
                  <a:pt x="723797" y="1013152"/>
                  <a:pt x="731520" y="1036320"/>
                </a:cubicBezTo>
                <a:lnTo>
                  <a:pt x="772160" y="1158240"/>
                </a:lnTo>
                <a:cubicBezTo>
                  <a:pt x="765387" y="1212427"/>
                  <a:pt x="761609" y="1267072"/>
                  <a:pt x="751840" y="1320800"/>
                </a:cubicBezTo>
                <a:cubicBezTo>
                  <a:pt x="748008" y="1341874"/>
                  <a:pt x="746666" y="1366614"/>
                  <a:pt x="731520" y="1381760"/>
                </a:cubicBezTo>
                <a:cubicBezTo>
                  <a:pt x="696983" y="1416297"/>
                  <a:pt x="655937" y="1447594"/>
                  <a:pt x="609600" y="1463040"/>
                </a:cubicBezTo>
                <a:cubicBezTo>
                  <a:pt x="589280" y="1469813"/>
                  <a:pt x="567364" y="1472958"/>
                  <a:pt x="548640" y="1483360"/>
                </a:cubicBezTo>
                <a:cubicBezTo>
                  <a:pt x="505943" y="1507080"/>
                  <a:pt x="426720" y="1564640"/>
                  <a:pt x="426720" y="1564640"/>
                </a:cubicBezTo>
                <a:cubicBezTo>
                  <a:pt x="413173" y="1584960"/>
                  <a:pt x="406789" y="1612657"/>
                  <a:pt x="386080" y="1625600"/>
                </a:cubicBezTo>
                <a:cubicBezTo>
                  <a:pt x="349753" y="1648304"/>
                  <a:pt x="304800" y="1652693"/>
                  <a:pt x="264160" y="1666240"/>
                </a:cubicBezTo>
                <a:cubicBezTo>
                  <a:pt x="243840" y="1673013"/>
                  <a:pt x="221022" y="1674679"/>
                  <a:pt x="203200" y="1686560"/>
                </a:cubicBezTo>
                <a:lnTo>
                  <a:pt x="81280" y="1767840"/>
                </a:lnTo>
                <a:cubicBezTo>
                  <a:pt x="31809" y="1916254"/>
                  <a:pt x="51030" y="1848201"/>
                  <a:pt x="20320" y="1971040"/>
                </a:cubicBezTo>
                <a:cubicBezTo>
                  <a:pt x="33706" y="2011198"/>
                  <a:pt x="45470" y="2064312"/>
                  <a:pt x="81280" y="2092960"/>
                </a:cubicBezTo>
                <a:cubicBezTo>
                  <a:pt x="98006" y="2106340"/>
                  <a:pt x="121920" y="2106507"/>
                  <a:pt x="142240" y="2113280"/>
                </a:cubicBezTo>
                <a:cubicBezTo>
                  <a:pt x="182200" y="2173220"/>
                  <a:pt x="185168" y="2186307"/>
                  <a:pt x="243840" y="2235200"/>
                </a:cubicBezTo>
                <a:cubicBezTo>
                  <a:pt x="262601" y="2250834"/>
                  <a:pt x="284480" y="2262293"/>
                  <a:pt x="304800" y="2275840"/>
                </a:cubicBezTo>
                <a:cubicBezTo>
                  <a:pt x="298027" y="2336800"/>
                  <a:pt x="299356" y="2399216"/>
                  <a:pt x="284480" y="2458720"/>
                </a:cubicBezTo>
                <a:cubicBezTo>
                  <a:pt x="264906" y="2537015"/>
                  <a:pt x="238112" y="2512384"/>
                  <a:pt x="182880" y="2540000"/>
                </a:cubicBezTo>
                <a:cubicBezTo>
                  <a:pt x="161037" y="2550922"/>
                  <a:pt x="142240" y="2567093"/>
                  <a:pt x="121920" y="2580640"/>
                </a:cubicBezTo>
                <a:cubicBezTo>
                  <a:pt x="108373" y="2600960"/>
                  <a:pt x="98549" y="2624331"/>
                  <a:pt x="81280" y="2641600"/>
                </a:cubicBezTo>
                <a:cubicBezTo>
                  <a:pt x="64011" y="2658869"/>
                  <a:pt x="35576" y="2663170"/>
                  <a:pt x="20320" y="2682240"/>
                </a:cubicBezTo>
                <a:cubicBezTo>
                  <a:pt x="6940" y="2698966"/>
                  <a:pt x="6773" y="2722880"/>
                  <a:pt x="0" y="2743200"/>
                </a:cubicBezTo>
                <a:cubicBezTo>
                  <a:pt x="222321" y="2817307"/>
                  <a:pt x="-114425" y="2699118"/>
                  <a:pt x="121920" y="2804160"/>
                </a:cubicBezTo>
                <a:lnTo>
                  <a:pt x="304800" y="2865120"/>
                </a:lnTo>
                <a:cubicBezTo>
                  <a:pt x="325120" y="2871893"/>
                  <a:pt x="344556" y="2882411"/>
                  <a:pt x="365760" y="2885440"/>
                </a:cubicBezTo>
                <a:lnTo>
                  <a:pt x="650240" y="2926080"/>
                </a:lnTo>
                <a:cubicBezTo>
                  <a:pt x="772160" y="2919307"/>
                  <a:pt x="894351" y="2916338"/>
                  <a:pt x="1016000" y="2905760"/>
                </a:cubicBezTo>
                <a:cubicBezTo>
                  <a:pt x="1050408" y="2902768"/>
                  <a:pt x="1083588" y="2891442"/>
                  <a:pt x="1117600" y="2885440"/>
                </a:cubicBezTo>
                <a:cubicBezTo>
                  <a:pt x="1198747" y="2871120"/>
                  <a:pt x="1280639" y="2860960"/>
                  <a:pt x="1361440" y="2844800"/>
                </a:cubicBezTo>
                <a:cubicBezTo>
                  <a:pt x="1395307" y="2838027"/>
                  <a:pt x="1429720" y="2833567"/>
                  <a:pt x="1463040" y="2824480"/>
                </a:cubicBezTo>
                <a:cubicBezTo>
                  <a:pt x="1504369" y="2813208"/>
                  <a:pt x="1544320" y="2797387"/>
                  <a:pt x="1584960" y="2783840"/>
                </a:cubicBezTo>
                <a:lnTo>
                  <a:pt x="1645920" y="2763520"/>
                </a:lnTo>
                <a:cubicBezTo>
                  <a:pt x="1666240" y="2756747"/>
                  <a:pt x="1689058" y="2755081"/>
                  <a:pt x="1706880" y="2743200"/>
                </a:cubicBezTo>
                <a:lnTo>
                  <a:pt x="1889760" y="2621280"/>
                </a:lnTo>
                <a:lnTo>
                  <a:pt x="1950720" y="2580640"/>
                </a:lnTo>
                <a:lnTo>
                  <a:pt x="2011680" y="2540000"/>
                </a:lnTo>
                <a:cubicBezTo>
                  <a:pt x="2038773" y="2499360"/>
                  <a:pt x="2077514" y="2464417"/>
                  <a:pt x="2092960" y="2418080"/>
                </a:cubicBezTo>
                <a:cubicBezTo>
                  <a:pt x="2099733" y="2397760"/>
                  <a:pt x="2103701" y="2376278"/>
                  <a:pt x="2113280" y="2357120"/>
                </a:cubicBezTo>
                <a:cubicBezTo>
                  <a:pt x="2124202" y="2335277"/>
                  <a:pt x="2144001" y="2318477"/>
                  <a:pt x="2153920" y="2296160"/>
                </a:cubicBezTo>
                <a:cubicBezTo>
                  <a:pt x="2171318" y="2257014"/>
                  <a:pt x="2175402" y="2212556"/>
                  <a:pt x="2194560" y="2174240"/>
                </a:cubicBezTo>
                <a:lnTo>
                  <a:pt x="2235200" y="2092960"/>
                </a:lnTo>
                <a:cubicBezTo>
                  <a:pt x="2241973" y="2052320"/>
                  <a:pt x="2255520" y="2012241"/>
                  <a:pt x="2255520" y="1971040"/>
                </a:cubicBezTo>
                <a:cubicBezTo>
                  <a:pt x="2255520" y="1606697"/>
                  <a:pt x="2245673" y="1557298"/>
                  <a:pt x="2214880" y="1280160"/>
                </a:cubicBezTo>
                <a:cubicBezTo>
                  <a:pt x="2203826" y="1025910"/>
                  <a:pt x="2207088" y="859853"/>
                  <a:pt x="2174240" y="629920"/>
                </a:cubicBezTo>
                <a:cubicBezTo>
                  <a:pt x="2169356" y="595730"/>
                  <a:pt x="2166047" y="560658"/>
                  <a:pt x="2153920" y="528320"/>
                </a:cubicBezTo>
                <a:cubicBezTo>
                  <a:pt x="2125698" y="453061"/>
                  <a:pt x="2054578" y="428225"/>
                  <a:pt x="1991360" y="386080"/>
                </a:cubicBezTo>
                <a:cubicBezTo>
                  <a:pt x="1971040" y="372533"/>
                  <a:pt x="1947669" y="362709"/>
                  <a:pt x="1930400" y="345440"/>
                </a:cubicBezTo>
                <a:cubicBezTo>
                  <a:pt x="1910080" y="325120"/>
                  <a:pt x="1892123" y="302123"/>
                  <a:pt x="1869440" y="284480"/>
                </a:cubicBezTo>
                <a:cubicBezTo>
                  <a:pt x="1830886" y="254493"/>
                  <a:pt x="1788160" y="230293"/>
                  <a:pt x="1747520" y="203200"/>
                </a:cubicBezTo>
                <a:lnTo>
                  <a:pt x="1686560" y="162560"/>
                </a:lnTo>
                <a:lnTo>
                  <a:pt x="1625600" y="121920"/>
                </a:lnTo>
                <a:cubicBezTo>
                  <a:pt x="1605280" y="108373"/>
                  <a:pt x="1587808" y="89003"/>
                  <a:pt x="1564640" y="81280"/>
                </a:cubicBezTo>
                <a:lnTo>
                  <a:pt x="1442720" y="40640"/>
                </a:lnTo>
                <a:cubicBezTo>
                  <a:pt x="1422400" y="33867"/>
                  <a:pt x="1402888" y="23841"/>
                  <a:pt x="1381760" y="20320"/>
                </a:cubicBezTo>
                <a:lnTo>
                  <a:pt x="1259840" y="0"/>
                </a:lnTo>
                <a:lnTo>
                  <a:pt x="87376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50720" y="1158240"/>
            <a:ext cx="639790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First, imagine a world before Server/Clients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616251" y="3129280"/>
            <a:ext cx="2581156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SteamDatabase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436708">
            <a:off x="2701195" y="4335819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Profile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0651" y="4744720"/>
            <a:ext cx="2581156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SteamGraphics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520" y="6380480"/>
            <a:ext cx="276338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Stores information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67000" y="2164080"/>
            <a:ext cx="3168816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Interacts with user /</a:t>
            </a:r>
          </a:p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displays information</a:t>
            </a:r>
          </a:p>
        </p:txBody>
      </p:sp>
      <p:sp>
        <p:nvSpPr>
          <p:cNvPr id="14" name="Freeform 13"/>
          <p:cNvSpPr/>
          <p:nvPr/>
        </p:nvSpPr>
        <p:spPr>
          <a:xfrm>
            <a:off x="1137920" y="5120640"/>
            <a:ext cx="914400" cy="1280160"/>
          </a:xfrm>
          <a:custGeom>
            <a:avLst/>
            <a:gdLst>
              <a:gd name="connsiteX0" fmla="*/ 304800 w 914400"/>
              <a:gd name="connsiteY0" fmla="*/ 1280160 h 1280160"/>
              <a:gd name="connsiteX1" fmla="*/ 223520 w 914400"/>
              <a:gd name="connsiteY1" fmla="*/ 1097280 h 1280160"/>
              <a:gd name="connsiteX2" fmla="*/ 182880 w 914400"/>
              <a:gd name="connsiteY2" fmla="*/ 1036320 h 1280160"/>
              <a:gd name="connsiteX3" fmla="*/ 142240 w 914400"/>
              <a:gd name="connsiteY3" fmla="*/ 914400 h 1280160"/>
              <a:gd name="connsiteX4" fmla="*/ 101600 w 914400"/>
              <a:gd name="connsiteY4" fmla="*/ 853440 h 1280160"/>
              <a:gd name="connsiteX5" fmla="*/ 60960 w 914400"/>
              <a:gd name="connsiteY5" fmla="*/ 731520 h 1280160"/>
              <a:gd name="connsiteX6" fmla="*/ 40640 w 914400"/>
              <a:gd name="connsiteY6" fmla="*/ 670560 h 1280160"/>
              <a:gd name="connsiteX7" fmla="*/ 20320 w 914400"/>
              <a:gd name="connsiteY7" fmla="*/ 609600 h 1280160"/>
              <a:gd name="connsiteX8" fmla="*/ 0 w 914400"/>
              <a:gd name="connsiteY8" fmla="*/ 548640 h 1280160"/>
              <a:gd name="connsiteX9" fmla="*/ 20320 w 914400"/>
              <a:gd name="connsiteY9" fmla="*/ 386080 h 1280160"/>
              <a:gd name="connsiteX10" fmla="*/ 121920 w 914400"/>
              <a:gd name="connsiteY10" fmla="*/ 264160 h 1280160"/>
              <a:gd name="connsiteX11" fmla="*/ 182880 w 914400"/>
              <a:gd name="connsiteY11" fmla="*/ 243840 h 1280160"/>
              <a:gd name="connsiteX12" fmla="*/ 304800 w 914400"/>
              <a:gd name="connsiteY12" fmla="*/ 162560 h 1280160"/>
              <a:gd name="connsiteX13" fmla="*/ 812800 w 914400"/>
              <a:gd name="connsiteY13" fmla="*/ 101600 h 1280160"/>
              <a:gd name="connsiteX14" fmla="*/ 609600 w 914400"/>
              <a:gd name="connsiteY14" fmla="*/ 81280 h 1280160"/>
              <a:gd name="connsiteX15" fmla="*/ 548640 w 914400"/>
              <a:gd name="connsiteY15" fmla="*/ 60960 h 1280160"/>
              <a:gd name="connsiteX16" fmla="*/ 406400 w 914400"/>
              <a:gd name="connsiteY16" fmla="*/ 20320 h 1280160"/>
              <a:gd name="connsiteX17" fmla="*/ 467360 w 914400"/>
              <a:gd name="connsiteY17" fmla="*/ 0 h 1280160"/>
              <a:gd name="connsiteX18" fmla="*/ 650240 w 914400"/>
              <a:gd name="connsiteY18" fmla="*/ 40640 h 1280160"/>
              <a:gd name="connsiteX19" fmla="*/ 772160 w 914400"/>
              <a:gd name="connsiteY19" fmla="*/ 81280 h 1280160"/>
              <a:gd name="connsiteX20" fmla="*/ 833120 w 914400"/>
              <a:gd name="connsiteY20" fmla="*/ 142240 h 1280160"/>
              <a:gd name="connsiteX21" fmla="*/ 894080 w 914400"/>
              <a:gd name="connsiteY21" fmla="*/ 162560 h 1280160"/>
              <a:gd name="connsiteX22" fmla="*/ 914400 w 914400"/>
              <a:gd name="connsiteY22" fmla="*/ 223520 h 1280160"/>
              <a:gd name="connsiteX23" fmla="*/ 894080 w 914400"/>
              <a:gd name="connsiteY23" fmla="*/ 447040 h 1280160"/>
              <a:gd name="connsiteX24" fmla="*/ 873760 w 914400"/>
              <a:gd name="connsiteY24" fmla="*/ 50800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14400" h="1280160">
                <a:moveTo>
                  <a:pt x="304800" y="1280160"/>
                </a:moveTo>
                <a:cubicBezTo>
                  <a:pt x="176851" y="1109561"/>
                  <a:pt x="297665" y="1295000"/>
                  <a:pt x="223520" y="1097280"/>
                </a:cubicBezTo>
                <a:cubicBezTo>
                  <a:pt x="214945" y="1074413"/>
                  <a:pt x="192799" y="1058637"/>
                  <a:pt x="182880" y="1036320"/>
                </a:cubicBezTo>
                <a:cubicBezTo>
                  <a:pt x="165482" y="997174"/>
                  <a:pt x="166002" y="950044"/>
                  <a:pt x="142240" y="914400"/>
                </a:cubicBezTo>
                <a:cubicBezTo>
                  <a:pt x="128693" y="894080"/>
                  <a:pt x="111519" y="875757"/>
                  <a:pt x="101600" y="853440"/>
                </a:cubicBezTo>
                <a:cubicBezTo>
                  <a:pt x="84202" y="814294"/>
                  <a:pt x="74507" y="772160"/>
                  <a:pt x="60960" y="731520"/>
                </a:cubicBezTo>
                <a:lnTo>
                  <a:pt x="40640" y="670560"/>
                </a:lnTo>
                <a:lnTo>
                  <a:pt x="20320" y="609600"/>
                </a:lnTo>
                <a:lnTo>
                  <a:pt x="0" y="548640"/>
                </a:lnTo>
                <a:cubicBezTo>
                  <a:pt x="6773" y="494453"/>
                  <a:pt x="5952" y="438764"/>
                  <a:pt x="20320" y="386080"/>
                </a:cubicBezTo>
                <a:cubicBezTo>
                  <a:pt x="28650" y="355537"/>
                  <a:pt x="100467" y="278462"/>
                  <a:pt x="121920" y="264160"/>
                </a:cubicBezTo>
                <a:cubicBezTo>
                  <a:pt x="139742" y="252279"/>
                  <a:pt x="164156" y="254242"/>
                  <a:pt x="182880" y="243840"/>
                </a:cubicBezTo>
                <a:cubicBezTo>
                  <a:pt x="225577" y="220120"/>
                  <a:pt x="258463" y="178006"/>
                  <a:pt x="304800" y="162560"/>
                </a:cubicBezTo>
                <a:cubicBezTo>
                  <a:pt x="548978" y="81167"/>
                  <a:pt x="383941" y="124172"/>
                  <a:pt x="812800" y="101600"/>
                </a:cubicBezTo>
                <a:cubicBezTo>
                  <a:pt x="745067" y="94827"/>
                  <a:pt x="676880" y="91631"/>
                  <a:pt x="609600" y="81280"/>
                </a:cubicBezTo>
                <a:cubicBezTo>
                  <a:pt x="588430" y="78023"/>
                  <a:pt x="569235" y="66844"/>
                  <a:pt x="548640" y="60960"/>
                </a:cubicBezTo>
                <a:cubicBezTo>
                  <a:pt x="370036" y="9930"/>
                  <a:pt x="552561" y="69040"/>
                  <a:pt x="406400" y="20320"/>
                </a:cubicBezTo>
                <a:cubicBezTo>
                  <a:pt x="426720" y="13547"/>
                  <a:pt x="445941" y="0"/>
                  <a:pt x="467360" y="0"/>
                </a:cubicBezTo>
                <a:cubicBezTo>
                  <a:pt x="486696" y="0"/>
                  <a:pt x="624117" y="32803"/>
                  <a:pt x="650240" y="40640"/>
                </a:cubicBezTo>
                <a:cubicBezTo>
                  <a:pt x="691272" y="52950"/>
                  <a:pt x="772160" y="81280"/>
                  <a:pt x="772160" y="81280"/>
                </a:cubicBezTo>
                <a:cubicBezTo>
                  <a:pt x="792480" y="101600"/>
                  <a:pt x="809210" y="126300"/>
                  <a:pt x="833120" y="142240"/>
                </a:cubicBezTo>
                <a:cubicBezTo>
                  <a:pt x="850942" y="154121"/>
                  <a:pt x="878934" y="147414"/>
                  <a:pt x="894080" y="162560"/>
                </a:cubicBezTo>
                <a:cubicBezTo>
                  <a:pt x="909226" y="177706"/>
                  <a:pt x="907627" y="203200"/>
                  <a:pt x="914400" y="223520"/>
                </a:cubicBezTo>
                <a:cubicBezTo>
                  <a:pt x="907627" y="298027"/>
                  <a:pt x="904660" y="372978"/>
                  <a:pt x="894080" y="447040"/>
                </a:cubicBezTo>
                <a:cubicBezTo>
                  <a:pt x="891051" y="468244"/>
                  <a:pt x="873760" y="508000"/>
                  <a:pt x="873760" y="5080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7477760" y="3129280"/>
            <a:ext cx="833120" cy="1117600"/>
          </a:xfrm>
          <a:custGeom>
            <a:avLst/>
            <a:gdLst>
              <a:gd name="connsiteX0" fmla="*/ 833120 w 833120"/>
              <a:gd name="connsiteY0" fmla="*/ 0 h 1117600"/>
              <a:gd name="connsiteX1" fmla="*/ 812800 w 833120"/>
              <a:gd name="connsiteY1" fmla="*/ 487680 h 1117600"/>
              <a:gd name="connsiteX2" fmla="*/ 792480 w 833120"/>
              <a:gd name="connsiteY2" fmla="*/ 548640 h 1117600"/>
              <a:gd name="connsiteX3" fmla="*/ 751840 w 833120"/>
              <a:gd name="connsiteY3" fmla="*/ 609600 h 1117600"/>
              <a:gd name="connsiteX4" fmla="*/ 690880 w 833120"/>
              <a:gd name="connsiteY4" fmla="*/ 731520 h 1117600"/>
              <a:gd name="connsiteX5" fmla="*/ 508000 w 833120"/>
              <a:gd name="connsiteY5" fmla="*/ 853440 h 1117600"/>
              <a:gd name="connsiteX6" fmla="*/ 447040 w 833120"/>
              <a:gd name="connsiteY6" fmla="*/ 894080 h 1117600"/>
              <a:gd name="connsiteX7" fmla="*/ 284480 w 833120"/>
              <a:gd name="connsiteY7" fmla="*/ 934720 h 1117600"/>
              <a:gd name="connsiteX8" fmla="*/ 20320 w 833120"/>
              <a:gd name="connsiteY8" fmla="*/ 914400 h 1117600"/>
              <a:gd name="connsiteX9" fmla="*/ 40640 w 833120"/>
              <a:gd name="connsiteY9" fmla="*/ 853440 h 1117600"/>
              <a:gd name="connsiteX10" fmla="*/ 81280 w 833120"/>
              <a:gd name="connsiteY10" fmla="*/ 792480 h 1117600"/>
              <a:gd name="connsiteX11" fmla="*/ 203200 w 833120"/>
              <a:gd name="connsiteY11" fmla="*/ 670560 h 1117600"/>
              <a:gd name="connsiteX12" fmla="*/ 182880 w 833120"/>
              <a:gd name="connsiteY12" fmla="*/ 731520 h 1117600"/>
              <a:gd name="connsiteX13" fmla="*/ 121920 w 833120"/>
              <a:gd name="connsiteY13" fmla="*/ 812800 h 1117600"/>
              <a:gd name="connsiteX14" fmla="*/ 40640 w 833120"/>
              <a:gd name="connsiteY14" fmla="*/ 934720 h 1117600"/>
              <a:gd name="connsiteX15" fmla="*/ 0 w 833120"/>
              <a:gd name="connsiteY15" fmla="*/ 995680 h 1117600"/>
              <a:gd name="connsiteX16" fmla="*/ 60960 w 833120"/>
              <a:gd name="connsiteY16" fmla="*/ 1036320 h 1117600"/>
              <a:gd name="connsiteX17" fmla="*/ 223520 w 833120"/>
              <a:gd name="connsiteY17" fmla="*/ 111760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3120" h="1117600">
                <a:moveTo>
                  <a:pt x="833120" y="0"/>
                </a:moveTo>
                <a:cubicBezTo>
                  <a:pt x="826347" y="162560"/>
                  <a:pt x="824819" y="325423"/>
                  <a:pt x="812800" y="487680"/>
                </a:cubicBezTo>
                <a:cubicBezTo>
                  <a:pt x="811218" y="509041"/>
                  <a:pt x="802059" y="529482"/>
                  <a:pt x="792480" y="548640"/>
                </a:cubicBezTo>
                <a:cubicBezTo>
                  <a:pt x="781558" y="570483"/>
                  <a:pt x="763700" y="588252"/>
                  <a:pt x="751840" y="609600"/>
                </a:cubicBezTo>
                <a:cubicBezTo>
                  <a:pt x="729774" y="649319"/>
                  <a:pt x="718776" y="695654"/>
                  <a:pt x="690880" y="731520"/>
                </a:cubicBezTo>
                <a:cubicBezTo>
                  <a:pt x="665286" y="764426"/>
                  <a:pt x="536853" y="835407"/>
                  <a:pt x="508000" y="853440"/>
                </a:cubicBezTo>
                <a:cubicBezTo>
                  <a:pt x="487291" y="866383"/>
                  <a:pt x="469991" y="885734"/>
                  <a:pt x="447040" y="894080"/>
                </a:cubicBezTo>
                <a:cubicBezTo>
                  <a:pt x="394548" y="913168"/>
                  <a:pt x="284480" y="934720"/>
                  <a:pt x="284480" y="934720"/>
                </a:cubicBezTo>
                <a:cubicBezTo>
                  <a:pt x="196427" y="927947"/>
                  <a:pt x="104102" y="942327"/>
                  <a:pt x="20320" y="914400"/>
                </a:cubicBezTo>
                <a:cubicBezTo>
                  <a:pt x="0" y="907627"/>
                  <a:pt x="31061" y="872598"/>
                  <a:pt x="40640" y="853440"/>
                </a:cubicBezTo>
                <a:cubicBezTo>
                  <a:pt x="51562" y="831597"/>
                  <a:pt x="65055" y="810733"/>
                  <a:pt x="81280" y="792480"/>
                </a:cubicBezTo>
                <a:cubicBezTo>
                  <a:pt x="119463" y="749524"/>
                  <a:pt x="203200" y="670560"/>
                  <a:pt x="203200" y="670560"/>
                </a:cubicBezTo>
                <a:cubicBezTo>
                  <a:pt x="196427" y="690880"/>
                  <a:pt x="193507" y="712923"/>
                  <a:pt x="182880" y="731520"/>
                </a:cubicBezTo>
                <a:cubicBezTo>
                  <a:pt x="166077" y="760925"/>
                  <a:pt x="141341" y="785055"/>
                  <a:pt x="121920" y="812800"/>
                </a:cubicBezTo>
                <a:cubicBezTo>
                  <a:pt x="93910" y="852814"/>
                  <a:pt x="67733" y="894080"/>
                  <a:pt x="40640" y="934720"/>
                </a:cubicBezTo>
                <a:lnTo>
                  <a:pt x="0" y="995680"/>
                </a:lnTo>
                <a:cubicBezTo>
                  <a:pt x="20320" y="1009227"/>
                  <a:pt x="38643" y="1026401"/>
                  <a:pt x="60960" y="1036320"/>
                </a:cubicBezTo>
                <a:cubicBezTo>
                  <a:pt x="229074" y="1111037"/>
                  <a:pt x="140058" y="1034138"/>
                  <a:pt x="223520" y="11176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59467" y="7123850"/>
            <a:ext cx="728526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This blob represents one program on one machine</a:t>
            </a:r>
          </a:p>
        </p:txBody>
      </p:sp>
    </p:spTree>
    <p:extLst>
      <p:ext uri="{BB962C8B-B14F-4D97-AF65-F5344CB8AC3E}">
        <p14:creationId xmlns:p14="http://schemas.microsoft.com/office/powerpoint/2010/main" val="354480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50720" y="1158240"/>
            <a:ext cx="639790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First, imagine a world before Server/Clients</a:t>
            </a:r>
            <a:r>
              <a:rPr lang="mr-IN" sz="2400" dirty="0"/>
              <a:t>…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2113279" y="2484532"/>
            <a:ext cx="3510417" cy="3794348"/>
            <a:chOff x="2113279" y="2484532"/>
            <a:chExt cx="3510417" cy="3794348"/>
          </a:xfrm>
        </p:grpSpPr>
        <p:sp>
          <p:nvSpPr>
            <p:cNvPr id="5" name="Freeform 4"/>
            <p:cNvSpPr/>
            <p:nvPr/>
          </p:nvSpPr>
          <p:spPr>
            <a:xfrm>
              <a:off x="2113279" y="2484532"/>
              <a:ext cx="3510417" cy="3794348"/>
            </a:xfrm>
            <a:custGeom>
              <a:avLst/>
              <a:gdLst>
                <a:gd name="connsiteX0" fmla="*/ 2377440 w 2763520"/>
                <a:gd name="connsiteY0" fmla="*/ 20320 h 2987040"/>
                <a:gd name="connsiteX1" fmla="*/ 2296160 w 2763520"/>
                <a:gd name="connsiteY1" fmla="*/ 40640 h 2987040"/>
                <a:gd name="connsiteX2" fmla="*/ 1767840 w 2763520"/>
                <a:gd name="connsiteY2" fmla="*/ 0 h 2987040"/>
                <a:gd name="connsiteX3" fmla="*/ 995680 w 2763520"/>
                <a:gd name="connsiteY3" fmla="*/ 20320 h 2987040"/>
                <a:gd name="connsiteX4" fmla="*/ 873760 w 2763520"/>
                <a:gd name="connsiteY4" fmla="*/ 60960 h 2987040"/>
                <a:gd name="connsiteX5" fmla="*/ 812800 w 2763520"/>
                <a:gd name="connsiteY5" fmla="*/ 81280 h 2987040"/>
                <a:gd name="connsiteX6" fmla="*/ 751840 w 2763520"/>
                <a:gd name="connsiteY6" fmla="*/ 101600 h 2987040"/>
                <a:gd name="connsiteX7" fmla="*/ 629920 w 2763520"/>
                <a:gd name="connsiteY7" fmla="*/ 182880 h 2987040"/>
                <a:gd name="connsiteX8" fmla="*/ 568960 w 2763520"/>
                <a:gd name="connsiteY8" fmla="*/ 223520 h 2987040"/>
                <a:gd name="connsiteX9" fmla="*/ 508000 w 2763520"/>
                <a:gd name="connsiteY9" fmla="*/ 264160 h 2987040"/>
                <a:gd name="connsiteX10" fmla="*/ 386080 w 2763520"/>
                <a:gd name="connsiteY10" fmla="*/ 365760 h 2987040"/>
                <a:gd name="connsiteX11" fmla="*/ 345440 w 2763520"/>
                <a:gd name="connsiteY11" fmla="*/ 426720 h 2987040"/>
                <a:gd name="connsiteX12" fmla="*/ 284480 w 2763520"/>
                <a:gd name="connsiteY12" fmla="*/ 467360 h 2987040"/>
                <a:gd name="connsiteX13" fmla="*/ 264160 w 2763520"/>
                <a:gd name="connsiteY13" fmla="*/ 528320 h 2987040"/>
                <a:gd name="connsiteX14" fmla="*/ 182880 w 2763520"/>
                <a:gd name="connsiteY14" fmla="*/ 650240 h 2987040"/>
                <a:gd name="connsiteX15" fmla="*/ 142240 w 2763520"/>
                <a:gd name="connsiteY15" fmla="*/ 711200 h 2987040"/>
                <a:gd name="connsiteX16" fmla="*/ 101600 w 2763520"/>
                <a:gd name="connsiteY16" fmla="*/ 833120 h 2987040"/>
                <a:gd name="connsiteX17" fmla="*/ 40640 w 2763520"/>
                <a:gd name="connsiteY17" fmla="*/ 1016000 h 2987040"/>
                <a:gd name="connsiteX18" fmla="*/ 20320 w 2763520"/>
                <a:gd name="connsiteY18" fmla="*/ 1076960 h 2987040"/>
                <a:gd name="connsiteX19" fmla="*/ 0 w 2763520"/>
                <a:gd name="connsiteY19" fmla="*/ 1137920 h 2987040"/>
                <a:gd name="connsiteX20" fmla="*/ 20320 w 2763520"/>
                <a:gd name="connsiteY20" fmla="*/ 1727200 h 2987040"/>
                <a:gd name="connsiteX21" fmla="*/ 60960 w 2763520"/>
                <a:gd name="connsiteY21" fmla="*/ 1849120 h 2987040"/>
                <a:gd name="connsiteX22" fmla="*/ 81280 w 2763520"/>
                <a:gd name="connsiteY22" fmla="*/ 1930400 h 2987040"/>
                <a:gd name="connsiteX23" fmla="*/ 142240 w 2763520"/>
                <a:gd name="connsiteY23" fmla="*/ 2113280 h 2987040"/>
                <a:gd name="connsiteX24" fmla="*/ 162560 w 2763520"/>
                <a:gd name="connsiteY24" fmla="*/ 2174240 h 2987040"/>
                <a:gd name="connsiteX25" fmla="*/ 182880 w 2763520"/>
                <a:gd name="connsiteY25" fmla="*/ 2235200 h 2987040"/>
                <a:gd name="connsiteX26" fmla="*/ 223520 w 2763520"/>
                <a:gd name="connsiteY26" fmla="*/ 2296160 h 2987040"/>
                <a:gd name="connsiteX27" fmla="*/ 243840 w 2763520"/>
                <a:gd name="connsiteY27" fmla="*/ 2357120 h 2987040"/>
                <a:gd name="connsiteX28" fmla="*/ 304800 w 2763520"/>
                <a:gd name="connsiteY28" fmla="*/ 2397760 h 2987040"/>
                <a:gd name="connsiteX29" fmla="*/ 447040 w 2763520"/>
                <a:gd name="connsiteY29" fmla="*/ 2560320 h 2987040"/>
                <a:gd name="connsiteX30" fmla="*/ 487680 w 2763520"/>
                <a:gd name="connsiteY30" fmla="*/ 2621280 h 2987040"/>
                <a:gd name="connsiteX31" fmla="*/ 609600 w 2763520"/>
                <a:gd name="connsiteY31" fmla="*/ 2722880 h 2987040"/>
                <a:gd name="connsiteX32" fmla="*/ 711200 w 2763520"/>
                <a:gd name="connsiteY32" fmla="*/ 2824480 h 2987040"/>
                <a:gd name="connsiteX33" fmla="*/ 751840 w 2763520"/>
                <a:gd name="connsiteY33" fmla="*/ 2885440 h 2987040"/>
                <a:gd name="connsiteX34" fmla="*/ 812800 w 2763520"/>
                <a:gd name="connsiteY34" fmla="*/ 2905760 h 2987040"/>
                <a:gd name="connsiteX35" fmla="*/ 873760 w 2763520"/>
                <a:gd name="connsiteY35" fmla="*/ 2946400 h 2987040"/>
                <a:gd name="connsiteX36" fmla="*/ 955040 w 2763520"/>
                <a:gd name="connsiteY36" fmla="*/ 2966720 h 2987040"/>
                <a:gd name="connsiteX37" fmla="*/ 1016000 w 2763520"/>
                <a:gd name="connsiteY37" fmla="*/ 2987040 h 2987040"/>
                <a:gd name="connsiteX38" fmla="*/ 1747520 w 2763520"/>
                <a:gd name="connsiteY38" fmla="*/ 2966720 h 2987040"/>
                <a:gd name="connsiteX39" fmla="*/ 1869440 w 2763520"/>
                <a:gd name="connsiteY39" fmla="*/ 2926080 h 2987040"/>
                <a:gd name="connsiteX40" fmla="*/ 1930400 w 2763520"/>
                <a:gd name="connsiteY40" fmla="*/ 2905760 h 2987040"/>
                <a:gd name="connsiteX41" fmla="*/ 1971040 w 2763520"/>
                <a:gd name="connsiteY41" fmla="*/ 2844800 h 2987040"/>
                <a:gd name="connsiteX42" fmla="*/ 2113280 w 2763520"/>
                <a:gd name="connsiteY42" fmla="*/ 2824480 h 2987040"/>
                <a:gd name="connsiteX43" fmla="*/ 2133600 w 2763520"/>
                <a:gd name="connsiteY43" fmla="*/ 2702560 h 2987040"/>
                <a:gd name="connsiteX44" fmla="*/ 2194560 w 2763520"/>
                <a:gd name="connsiteY44" fmla="*/ 2580640 h 2987040"/>
                <a:gd name="connsiteX45" fmla="*/ 2153920 w 2763520"/>
                <a:gd name="connsiteY45" fmla="*/ 2418080 h 2987040"/>
                <a:gd name="connsiteX46" fmla="*/ 2113280 w 2763520"/>
                <a:gd name="connsiteY46" fmla="*/ 2357120 h 2987040"/>
                <a:gd name="connsiteX47" fmla="*/ 1991360 w 2763520"/>
                <a:gd name="connsiteY47" fmla="*/ 2275840 h 2987040"/>
                <a:gd name="connsiteX48" fmla="*/ 1930400 w 2763520"/>
                <a:gd name="connsiteY48" fmla="*/ 2235200 h 2987040"/>
                <a:gd name="connsiteX49" fmla="*/ 1889760 w 2763520"/>
                <a:gd name="connsiteY49" fmla="*/ 2174240 h 2987040"/>
                <a:gd name="connsiteX50" fmla="*/ 1828800 w 2763520"/>
                <a:gd name="connsiteY50" fmla="*/ 2113280 h 2987040"/>
                <a:gd name="connsiteX51" fmla="*/ 1808480 w 2763520"/>
                <a:gd name="connsiteY51" fmla="*/ 2052320 h 2987040"/>
                <a:gd name="connsiteX52" fmla="*/ 1869440 w 2763520"/>
                <a:gd name="connsiteY52" fmla="*/ 2011680 h 2987040"/>
                <a:gd name="connsiteX53" fmla="*/ 1950720 w 2763520"/>
                <a:gd name="connsiteY53" fmla="*/ 1889760 h 2987040"/>
                <a:gd name="connsiteX54" fmla="*/ 2011680 w 2763520"/>
                <a:gd name="connsiteY54" fmla="*/ 1828800 h 2987040"/>
                <a:gd name="connsiteX55" fmla="*/ 2032000 w 2763520"/>
                <a:gd name="connsiteY55" fmla="*/ 1767840 h 2987040"/>
                <a:gd name="connsiteX56" fmla="*/ 2235200 w 2763520"/>
                <a:gd name="connsiteY56" fmla="*/ 1645920 h 2987040"/>
                <a:gd name="connsiteX57" fmla="*/ 2296160 w 2763520"/>
                <a:gd name="connsiteY57" fmla="*/ 1625600 h 2987040"/>
                <a:gd name="connsiteX58" fmla="*/ 2357120 w 2763520"/>
                <a:gd name="connsiteY58" fmla="*/ 1584960 h 2987040"/>
                <a:gd name="connsiteX59" fmla="*/ 2418080 w 2763520"/>
                <a:gd name="connsiteY59" fmla="*/ 1564640 h 2987040"/>
                <a:gd name="connsiteX60" fmla="*/ 2540000 w 2763520"/>
                <a:gd name="connsiteY60" fmla="*/ 1483360 h 2987040"/>
                <a:gd name="connsiteX61" fmla="*/ 2560320 w 2763520"/>
                <a:gd name="connsiteY61" fmla="*/ 1117600 h 2987040"/>
                <a:gd name="connsiteX62" fmla="*/ 2519680 w 2763520"/>
                <a:gd name="connsiteY62" fmla="*/ 1056640 h 2987040"/>
                <a:gd name="connsiteX63" fmla="*/ 2479040 w 2763520"/>
                <a:gd name="connsiteY63" fmla="*/ 934720 h 2987040"/>
                <a:gd name="connsiteX64" fmla="*/ 2519680 w 2763520"/>
                <a:gd name="connsiteY64" fmla="*/ 812800 h 2987040"/>
                <a:gd name="connsiteX65" fmla="*/ 2600960 w 2763520"/>
                <a:gd name="connsiteY65" fmla="*/ 690880 h 2987040"/>
                <a:gd name="connsiteX66" fmla="*/ 2641600 w 2763520"/>
                <a:gd name="connsiteY66" fmla="*/ 629920 h 2987040"/>
                <a:gd name="connsiteX67" fmla="*/ 2702560 w 2763520"/>
                <a:gd name="connsiteY67" fmla="*/ 447040 h 2987040"/>
                <a:gd name="connsiteX68" fmla="*/ 2722880 w 2763520"/>
                <a:gd name="connsiteY68" fmla="*/ 386080 h 2987040"/>
                <a:gd name="connsiteX69" fmla="*/ 2763520 w 2763520"/>
                <a:gd name="connsiteY69" fmla="*/ 223520 h 2987040"/>
                <a:gd name="connsiteX70" fmla="*/ 2743200 w 2763520"/>
                <a:gd name="connsiteY70" fmla="*/ 81280 h 2987040"/>
                <a:gd name="connsiteX71" fmla="*/ 2540000 w 2763520"/>
                <a:gd name="connsiteY71" fmla="*/ 20320 h 2987040"/>
                <a:gd name="connsiteX72" fmla="*/ 2499360 w 2763520"/>
                <a:gd name="connsiteY72" fmla="*/ 20320 h 298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763520" h="2987040">
                  <a:moveTo>
                    <a:pt x="2377440" y="20320"/>
                  </a:moveTo>
                  <a:cubicBezTo>
                    <a:pt x="2350347" y="27093"/>
                    <a:pt x="2324087" y="40640"/>
                    <a:pt x="2296160" y="40640"/>
                  </a:cubicBezTo>
                  <a:cubicBezTo>
                    <a:pt x="2062669" y="40640"/>
                    <a:pt x="1968029" y="25024"/>
                    <a:pt x="1767840" y="0"/>
                  </a:cubicBezTo>
                  <a:cubicBezTo>
                    <a:pt x="1510453" y="6773"/>
                    <a:pt x="1252559" y="2805"/>
                    <a:pt x="995680" y="20320"/>
                  </a:cubicBezTo>
                  <a:cubicBezTo>
                    <a:pt x="952941" y="23234"/>
                    <a:pt x="914400" y="47413"/>
                    <a:pt x="873760" y="60960"/>
                  </a:cubicBezTo>
                  <a:lnTo>
                    <a:pt x="812800" y="81280"/>
                  </a:lnTo>
                  <a:cubicBezTo>
                    <a:pt x="792480" y="88053"/>
                    <a:pt x="769662" y="89719"/>
                    <a:pt x="751840" y="101600"/>
                  </a:cubicBezTo>
                  <a:lnTo>
                    <a:pt x="629920" y="182880"/>
                  </a:lnTo>
                  <a:lnTo>
                    <a:pt x="568960" y="223520"/>
                  </a:lnTo>
                  <a:cubicBezTo>
                    <a:pt x="548640" y="237067"/>
                    <a:pt x="525269" y="246891"/>
                    <a:pt x="508000" y="264160"/>
                  </a:cubicBezTo>
                  <a:cubicBezTo>
                    <a:pt x="429771" y="342389"/>
                    <a:pt x="470950" y="309180"/>
                    <a:pt x="386080" y="365760"/>
                  </a:cubicBezTo>
                  <a:cubicBezTo>
                    <a:pt x="372533" y="386080"/>
                    <a:pt x="362709" y="409451"/>
                    <a:pt x="345440" y="426720"/>
                  </a:cubicBezTo>
                  <a:cubicBezTo>
                    <a:pt x="328171" y="443989"/>
                    <a:pt x="299736" y="448290"/>
                    <a:pt x="284480" y="467360"/>
                  </a:cubicBezTo>
                  <a:cubicBezTo>
                    <a:pt x="271100" y="484086"/>
                    <a:pt x="274562" y="509596"/>
                    <a:pt x="264160" y="528320"/>
                  </a:cubicBezTo>
                  <a:cubicBezTo>
                    <a:pt x="240440" y="571017"/>
                    <a:pt x="209973" y="609600"/>
                    <a:pt x="182880" y="650240"/>
                  </a:cubicBezTo>
                  <a:cubicBezTo>
                    <a:pt x="169333" y="670560"/>
                    <a:pt x="149963" y="688032"/>
                    <a:pt x="142240" y="711200"/>
                  </a:cubicBezTo>
                  <a:lnTo>
                    <a:pt x="101600" y="833120"/>
                  </a:lnTo>
                  <a:lnTo>
                    <a:pt x="40640" y="1016000"/>
                  </a:lnTo>
                  <a:lnTo>
                    <a:pt x="20320" y="1076960"/>
                  </a:lnTo>
                  <a:lnTo>
                    <a:pt x="0" y="1137920"/>
                  </a:lnTo>
                  <a:cubicBezTo>
                    <a:pt x="6773" y="1334347"/>
                    <a:pt x="3535" y="1531375"/>
                    <a:pt x="20320" y="1727200"/>
                  </a:cubicBezTo>
                  <a:cubicBezTo>
                    <a:pt x="23978" y="1769882"/>
                    <a:pt x="50570" y="1807561"/>
                    <a:pt x="60960" y="1849120"/>
                  </a:cubicBezTo>
                  <a:cubicBezTo>
                    <a:pt x="67733" y="1876213"/>
                    <a:pt x="73255" y="1903651"/>
                    <a:pt x="81280" y="1930400"/>
                  </a:cubicBezTo>
                  <a:lnTo>
                    <a:pt x="142240" y="2113280"/>
                  </a:lnTo>
                  <a:lnTo>
                    <a:pt x="162560" y="2174240"/>
                  </a:lnTo>
                  <a:cubicBezTo>
                    <a:pt x="169333" y="2194560"/>
                    <a:pt x="170999" y="2217378"/>
                    <a:pt x="182880" y="2235200"/>
                  </a:cubicBezTo>
                  <a:cubicBezTo>
                    <a:pt x="196427" y="2255520"/>
                    <a:pt x="212598" y="2274317"/>
                    <a:pt x="223520" y="2296160"/>
                  </a:cubicBezTo>
                  <a:cubicBezTo>
                    <a:pt x="233099" y="2315318"/>
                    <a:pt x="230460" y="2340394"/>
                    <a:pt x="243840" y="2357120"/>
                  </a:cubicBezTo>
                  <a:cubicBezTo>
                    <a:pt x="259096" y="2376190"/>
                    <a:pt x="284480" y="2384213"/>
                    <a:pt x="304800" y="2397760"/>
                  </a:cubicBezTo>
                  <a:cubicBezTo>
                    <a:pt x="399627" y="2540000"/>
                    <a:pt x="345440" y="2492587"/>
                    <a:pt x="447040" y="2560320"/>
                  </a:cubicBezTo>
                  <a:cubicBezTo>
                    <a:pt x="460587" y="2580640"/>
                    <a:pt x="470411" y="2604011"/>
                    <a:pt x="487680" y="2621280"/>
                  </a:cubicBezTo>
                  <a:cubicBezTo>
                    <a:pt x="647520" y="2781120"/>
                    <a:pt x="443155" y="2523146"/>
                    <a:pt x="609600" y="2722880"/>
                  </a:cubicBezTo>
                  <a:cubicBezTo>
                    <a:pt x="694267" y="2824480"/>
                    <a:pt x="599440" y="2749973"/>
                    <a:pt x="711200" y="2824480"/>
                  </a:cubicBezTo>
                  <a:cubicBezTo>
                    <a:pt x="724747" y="2844800"/>
                    <a:pt x="732770" y="2870184"/>
                    <a:pt x="751840" y="2885440"/>
                  </a:cubicBezTo>
                  <a:cubicBezTo>
                    <a:pt x="768566" y="2898820"/>
                    <a:pt x="793642" y="2896181"/>
                    <a:pt x="812800" y="2905760"/>
                  </a:cubicBezTo>
                  <a:cubicBezTo>
                    <a:pt x="834643" y="2916682"/>
                    <a:pt x="851313" y="2936780"/>
                    <a:pt x="873760" y="2946400"/>
                  </a:cubicBezTo>
                  <a:cubicBezTo>
                    <a:pt x="899429" y="2957401"/>
                    <a:pt x="928187" y="2959048"/>
                    <a:pt x="955040" y="2966720"/>
                  </a:cubicBezTo>
                  <a:cubicBezTo>
                    <a:pt x="975635" y="2972604"/>
                    <a:pt x="995680" y="2980267"/>
                    <a:pt x="1016000" y="2987040"/>
                  </a:cubicBezTo>
                  <a:cubicBezTo>
                    <a:pt x="1259840" y="2980267"/>
                    <a:pt x="1504206" y="2984100"/>
                    <a:pt x="1747520" y="2966720"/>
                  </a:cubicBezTo>
                  <a:cubicBezTo>
                    <a:pt x="1790249" y="2963668"/>
                    <a:pt x="1828800" y="2939627"/>
                    <a:pt x="1869440" y="2926080"/>
                  </a:cubicBezTo>
                  <a:lnTo>
                    <a:pt x="1930400" y="2905760"/>
                  </a:lnTo>
                  <a:cubicBezTo>
                    <a:pt x="1943947" y="2885440"/>
                    <a:pt x="1948723" y="2854719"/>
                    <a:pt x="1971040" y="2844800"/>
                  </a:cubicBezTo>
                  <a:cubicBezTo>
                    <a:pt x="2014807" y="2825348"/>
                    <a:pt x="2077236" y="2856019"/>
                    <a:pt x="2113280" y="2824480"/>
                  </a:cubicBezTo>
                  <a:cubicBezTo>
                    <a:pt x="2144287" y="2797349"/>
                    <a:pt x="2124662" y="2742779"/>
                    <a:pt x="2133600" y="2702560"/>
                  </a:cubicBezTo>
                  <a:cubicBezTo>
                    <a:pt x="2147621" y="2639464"/>
                    <a:pt x="2158026" y="2635442"/>
                    <a:pt x="2194560" y="2580640"/>
                  </a:cubicBezTo>
                  <a:cubicBezTo>
                    <a:pt x="2186831" y="2541996"/>
                    <a:pt x="2174748" y="2459736"/>
                    <a:pt x="2153920" y="2418080"/>
                  </a:cubicBezTo>
                  <a:cubicBezTo>
                    <a:pt x="2142998" y="2396237"/>
                    <a:pt x="2131659" y="2373202"/>
                    <a:pt x="2113280" y="2357120"/>
                  </a:cubicBezTo>
                  <a:cubicBezTo>
                    <a:pt x="2076522" y="2324957"/>
                    <a:pt x="2032000" y="2302933"/>
                    <a:pt x="1991360" y="2275840"/>
                  </a:cubicBezTo>
                  <a:lnTo>
                    <a:pt x="1930400" y="2235200"/>
                  </a:lnTo>
                  <a:cubicBezTo>
                    <a:pt x="1916853" y="2214880"/>
                    <a:pt x="1905394" y="2193001"/>
                    <a:pt x="1889760" y="2174240"/>
                  </a:cubicBezTo>
                  <a:cubicBezTo>
                    <a:pt x="1871363" y="2152164"/>
                    <a:pt x="1844740" y="2137190"/>
                    <a:pt x="1828800" y="2113280"/>
                  </a:cubicBezTo>
                  <a:cubicBezTo>
                    <a:pt x="1816919" y="2095458"/>
                    <a:pt x="1815253" y="2072640"/>
                    <a:pt x="1808480" y="2052320"/>
                  </a:cubicBezTo>
                  <a:cubicBezTo>
                    <a:pt x="1828800" y="2038773"/>
                    <a:pt x="1853358" y="2030059"/>
                    <a:pt x="1869440" y="2011680"/>
                  </a:cubicBezTo>
                  <a:cubicBezTo>
                    <a:pt x="1901603" y="1974922"/>
                    <a:pt x="1916183" y="1924297"/>
                    <a:pt x="1950720" y="1889760"/>
                  </a:cubicBezTo>
                  <a:lnTo>
                    <a:pt x="2011680" y="1828800"/>
                  </a:lnTo>
                  <a:cubicBezTo>
                    <a:pt x="2018453" y="1808480"/>
                    <a:pt x="2016854" y="1782986"/>
                    <a:pt x="2032000" y="1767840"/>
                  </a:cubicBezTo>
                  <a:cubicBezTo>
                    <a:pt x="2068114" y="1731726"/>
                    <a:pt x="2179079" y="1669972"/>
                    <a:pt x="2235200" y="1645920"/>
                  </a:cubicBezTo>
                  <a:cubicBezTo>
                    <a:pt x="2254887" y="1637483"/>
                    <a:pt x="2277002" y="1635179"/>
                    <a:pt x="2296160" y="1625600"/>
                  </a:cubicBezTo>
                  <a:cubicBezTo>
                    <a:pt x="2318003" y="1614678"/>
                    <a:pt x="2335277" y="1595882"/>
                    <a:pt x="2357120" y="1584960"/>
                  </a:cubicBezTo>
                  <a:cubicBezTo>
                    <a:pt x="2376278" y="1575381"/>
                    <a:pt x="2399356" y="1575042"/>
                    <a:pt x="2418080" y="1564640"/>
                  </a:cubicBezTo>
                  <a:cubicBezTo>
                    <a:pt x="2460777" y="1540920"/>
                    <a:pt x="2540000" y="1483360"/>
                    <a:pt x="2540000" y="1483360"/>
                  </a:cubicBezTo>
                  <a:cubicBezTo>
                    <a:pt x="2630807" y="1347150"/>
                    <a:pt x="2608598" y="1407267"/>
                    <a:pt x="2560320" y="1117600"/>
                  </a:cubicBezTo>
                  <a:cubicBezTo>
                    <a:pt x="2556305" y="1093511"/>
                    <a:pt x="2529599" y="1078957"/>
                    <a:pt x="2519680" y="1056640"/>
                  </a:cubicBezTo>
                  <a:cubicBezTo>
                    <a:pt x="2502282" y="1017494"/>
                    <a:pt x="2479040" y="934720"/>
                    <a:pt x="2479040" y="934720"/>
                  </a:cubicBezTo>
                  <a:cubicBezTo>
                    <a:pt x="2492587" y="894080"/>
                    <a:pt x="2495918" y="848444"/>
                    <a:pt x="2519680" y="812800"/>
                  </a:cubicBezTo>
                  <a:lnTo>
                    <a:pt x="2600960" y="690880"/>
                  </a:lnTo>
                  <a:cubicBezTo>
                    <a:pt x="2614507" y="670560"/>
                    <a:pt x="2633877" y="653088"/>
                    <a:pt x="2641600" y="629920"/>
                  </a:cubicBezTo>
                  <a:lnTo>
                    <a:pt x="2702560" y="447040"/>
                  </a:lnTo>
                  <a:cubicBezTo>
                    <a:pt x="2709333" y="426720"/>
                    <a:pt x="2718679" y="407083"/>
                    <a:pt x="2722880" y="386080"/>
                  </a:cubicBezTo>
                  <a:cubicBezTo>
                    <a:pt x="2747401" y="263477"/>
                    <a:pt x="2732278" y="317245"/>
                    <a:pt x="2763520" y="223520"/>
                  </a:cubicBezTo>
                  <a:cubicBezTo>
                    <a:pt x="2756747" y="176107"/>
                    <a:pt x="2772605" y="119086"/>
                    <a:pt x="2743200" y="81280"/>
                  </a:cubicBezTo>
                  <a:cubicBezTo>
                    <a:pt x="2735128" y="70901"/>
                    <a:pt x="2571348" y="25545"/>
                    <a:pt x="2540000" y="20320"/>
                  </a:cubicBezTo>
                  <a:cubicBezTo>
                    <a:pt x="2526638" y="18093"/>
                    <a:pt x="2512907" y="20320"/>
                    <a:pt x="2499360" y="2032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16251" y="3129280"/>
              <a:ext cx="2581156" cy="440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SteamDatabase</a:t>
              </a:r>
              <a:endParaRPr lang="en-US" sz="2400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436708">
              <a:off x="2701195" y="4335819"/>
              <a:ext cx="1475084" cy="440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urier" charset="0"/>
                  <a:ea typeface="Courier" charset="0"/>
                  <a:cs typeface="Courier" charset="0"/>
                </a:rPr>
                <a:t>Profile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450080" y="2622928"/>
            <a:ext cx="2948660" cy="3716912"/>
            <a:chOff x="4450080" y="2622928"/>
            <a:chExt cx="2948660" cy="3716912"/>
          </a:xfrm>
        </p:grpSpPr>
        <p:sp>
          <p:nvSpPr>
            <p:cNvPr id="6" name="Freeform 5"/>
            <p:cNvSpPr/>
            <p:nvPr/>
          </p:nvSpPr>
          <p:spPr>
            <a:xfrm>
              <a:off x="4450080" y="2622928"/>
              <a:ext cx="2865120" cy="3716912"/>
            </a:xfrm>
            <a:custGeom>
              <a:avLst/>
              <a:gdLst>
                <a:gd name="connsiteX0" fmla="*/ 873760 w 2255520"/>
                <a:gd name="connsiteY0" fmla="*/ 0 h 2926080"/>
                <a:gd name="connsiteX1" fmla="*/ 833120 w 2255520"/>
                <a:gd name="connsiteY1" fmla="*/ 203200 h 2926080"/>
                <a:gd name="connsiteX2" fmla="*/ 792480 w 2255520"/>
                <a:gd name="connsiteY2" fmla="*/ 264160 h 2926080"/>
                <a:gd name="connsiteX3" fmla="*/ 751840 w 2255520"/>
                <a:gd name="connsiteY3" fmla="*/ 345440 h 2926080"/>
                <a:gd name="connsiteX4" fmla="*/ 711200 w 2255520"/>
                <a:gd name="connsiteY4" fmla="*/ 406400 h 2926080"/>
                <a:gd name="connsiteX5" fmla="*/ 670560 w 2255520"/>
                <a:gd name="connsiteY5" fmla="*/ 528320 h 2926080"/>
                <a:gd name="connsiteX6" fmla="*/ 629920 w 2255520"/>
                <a:gd name="connsiteY6" fmla="*/ 589280 h 2926080"/>
                <a:gd name="connsiteX7" fmla="*/ 589280 w 2255520"/>
                <a:gd name="connsiteY7" fmla="*/ 711200 h 2926080"/>
                <a:gd name="connsiteX8" fmla="*/ 609600 w 2255520"/>
                <a:gd name="connsiteY8" fmla="*/ 853440 h 2926080"/>
                <a:gd name="connsiteX9" fmla="*/ 690880 w 2255520"/>
                <a:gd name="connsiteY9" fmla="*/ 975360 h 2926080"/>
                <a:gd name="connsiteX10" fmla="*/ 731520 w 2255520"/>
                <a:gd name="connsiteY10" fmla="*/ 1036320 h 2926080"/>
                <a:gd name="connsiteX11" fmla="*/ 772160 w 2255520"/>
                <a:gd name="connsiteY11" fmla="*/ 1158240 h 2926080"/>
                <a:gd name="connsiteX12" fmla="*/ 751840 w 2255520"/>
                <a:gd name="connsiteY12" fmla="*/ 1320800 h 2926080"/>
                <a:gd name="connsiteX13" fmla="*/ 731520 w 2255520"/>
                <a:gd name="connsiteY13" fmla="*/ 1381760 h 2926080"/>
                <a:gd name="connsiteX14" fmla="*/ 609600 w 2255520"/>
                <a:gd name="connsiteY14" fmla="*/ 1463040 h 2926080"/>
                <a:gd name="connsiteX15" fmla="*/ 548640 w 2255520"/>
                <a:gd name="connsiteY15" fmla="*/ 1483360 h 2926080"/>
                <a:gd name="connsiteX16" fmla="*/ 426720 w 2255520"/>
                <a:gd name="connsiteY16" fmla="*/ 1564640 h 2926080"/>
                <a:gd name="connsiteX17" fmla="*/ 386080 w 2255520"/>
                <a:gd name="connsiteY17" fmla="*/ 1625600 h 2926080"/>
                <a:gd name="connsiteX18" fmla="*/ 264160 w 2255520"/>
                <a:gd name="connsiteY18" fmla="*/ 1666240 h 2926080"/>
                <a:gd name="connsiteX19" fmla="*/ 203200 w 2255520"/>
                <a:gd name="connsiteY19" fmla="*/ 1686560 h 2926080"/>
                <a:gd name="connsiteX20" fmla="*/ 81280 w 2255520"/>
                <a:gd name="connsiteY20" fmla="*/ 1767840 h 2926080"/>
                <a:gd name="connsiteX21" fmla="*/ 20320 w 2255520"/>
                <a:gd name="connsiteY21" fmla="*/ 1971040 h 2926080"/>
                <a:gd name="connsiteX22" fmla="*/ 81280 w 2255520"/>
                <a:gd name="connsiteY22" fmla="*/ 2092960 h 2926080"/>
                <a:gd name="connsiteX23" fmla="*/ 142240 w 2255520"/>
                <a:gd name="connsiteY23" fmla="*/ 2113280 h 2926080"/>
                <a:gd name="connsiteX24" fmla="*/ 243840 w 2255520"/>
                <a:gd name="connsiteY24" fmla="*/ 2235200 h 2926080"/>
                <a:gd name="connsiteX25" fmla="*/ 304800 w 2255520"/>
                <a:gd name="connsiteY25" fmla="*/ 2275840 h 2926080"/>
                <a:gd name="connsiteX26" fmla="*/ 284480 w 2255520"/>
                <a:gd name="connsiteY26" fmla="*/ 2458720 h 2926080"/>
                <a:gd name="connsiteX27" fmla="*/ 182880 w 2255520"/>
                <a:gd name="connsiteY27" fmla="*/ 2540000 h 2926080"/>
                <a:gd name="connsiteX28" fmla="*/ 121920 w 2255520"/>
                <a:gd name="connsiteY28" fmla="*/ 2580640 h 2926080"/>
                <a:gd name="connsiteX29" fmla="*/ 81280 w 2255520"/>
                <a:gd name="connsiteY29" fmla="*/ 2641600 h 2926080"/>
                <a:gd name="connsiteX30" fmla="*/ 20320 w 2255520"/>
                <a:gd name="connsiteY30" fmla="*/ 2682240 h 2926080"/>
                <a:gd name="connsiteX31" fmla="*/ 0 w 2255520"/>
                <a:gd name="connsiteY31" fmla="*/ 2743200 h 2926080"/>
                <a:gd name="connsiteX32" fmla="*/ 121920 w 2255520"/>
                <a:gd name="connsiteY32" fmla="*/ 2804160 h 2926080"/>
                <a:gd name="connsiteX33" fmla="*/ 304800 w 2255520"/>
                <a:gd name="connsiteY33" fmla="*/ 2865120 h 2926080"/>
                <a:gd name="connsiteX34" fmla="*/ 365760 w 2255520"/>
                <a:gd name="connsiteY34" fmla="*/ 2885440 h 2926080"/>
                <a:gd name="connsiteX35" fmla="*/ 650240 w 2255520"/>
                <a:gd name="connsiteY35" fmla="*/ 2926080 h 2926080"/>
                <a:gd name="connsiteX36" fmla="*/ 1016000 w 2255520"/>
                <a:gd name="connsiteY36" fmla="*/ 2905760 h 2926080"/>
                <a:gd name="connsiteX37" fmla="*/ 1117600 w 2255520"/>
                <a:gd name="connsiteY37" fmla="*/ 2885440 h 2926080"/>
                <a:gd name="connsiteX38" fmla="*/ 1361440 w 2255520"/>
                <a:gd name="connsiteY38" fmla="*/ 2844800 h 2926080"/>
                <a:gd name="connsiteX39" fmla="*/ 1463040 w 2255520"/>
                <a:gd name="connsiteY39" fmla="*/ 2824480 h 2926080"/>
                <a:gd name="connsiteX40" fmla="*/ 1584960 w 2255520"/>
                <a:gd name="connsiteY40" fmla="*/ 2783840 h 2926080"/>
                <a:gd name="connsiteX41" fmla="*/ 1645920 w 2255520"/>
                <a:gd name="connsiteY41" fmla="*/ 2763520 h 2926080"/>
                <a:gd name="connsiteX42" fmla="*/ 1706880 w 2255520"/>
                <a:gd name="connsiteY42" fmla="*/ 2743200 h 2926080"/>
                <a:gd name="connsiteX43" fmla="*/ 1889760 w 2255520"/>
                <a:gd name="connsiteY43" fmla="*/ 2621280 h 2926080"/>
                <a:gd name="connsiteX44" fmla="*/ 1950720 w 2255520"/>
                <a:gd name="connsiteY44" fmla="*/ 2580640 h 2926080"/>
                <a:gd name="connsiteX45" fmla="*/ 2011680 w 2255520"/>
                <a:gd name="connsiteY45" fmla="*/ 2540000 h 2926080"/>
                <a:gd name="connsiteX46" fmla="*/ 2092960 w 2255520"/>
                <a:gd name="connsiteY46" fmla="*/ 2418080 h 2926080"/>
                <a:gd name="connsiteX47" fmla="*/ 2113280 w 2255520"/>
                <a:gd name="connsiteY47" fmla="*/ 2357120 h 2926080"/>
                <a:gd name="connsiteX48" fmla="*/ 2153920 w 2255520"/>
                <a:gd name="connsiteY48" fmla="*/ 2296160 h 2926080"/>
                <a:gd name="connsiteX49" fmla="*/ 2194560 w 2255520"/>
                <a:gd name="connsiteY49" fmla="*/ 2174240 h 2926080"/>
                <a:gd name="connsiteX50" fmla="*/ 2235200 w 2255520"/>
                <a:gd name="connsiteY50" fmla="*/ 2092960 h 2926080"/>
                <a:gd name="connsiteX51" fmla="*/ 2255520 w 2255520"/>
                <a:gd name="connsiteY51" fmla="*/ 1971040 h 2926080"/>
                <a:gd name="connsiteX52" fmla="*/ 2214880 w 2255520"/>
                <a:gd name="connsiteY52" fmla="*/ 1280160 h 2926080"/>
                <a:gd name="connsiteX53" fmla="*/ 2174240 w 2255520"/>
                <a:gd name="connsiteY53" fmla="*/ 629920 h 2926080"/>
                <a:gd name="connsiteX54" fmla="*/ 2153920 w 2255520"/>
                <a:gd name="connsiteY54" fmla="*/ 528320 h 2926080"/>
                <a:gd name="connsiteX55" fmla="*/ 1991360 w 2255520"/>
                <a:gd name="connsiteY55" fmla="*/ 386080 h 2926080"/>
                <a:gd name="connsiteX56" fmla="*/ 1930400 w 2255520"/>
                <a:gd name="connsiteY56" fmla="*/ 345440 h 2926080"/>
                <a:gd name="connsiteX57" fmla="*/ 1869440 w 2255520"/>
                <a:gd name="connsiteY57" fmla="*/ 284480 h 2926080"/>
                <a:gd name="connsiteX58" fmla="*/ 1747520 w 2255520"/>
                <a:gd name="connsiteY58" fmla="*/ 203200 h 2926080"/>
                <a:gd name="connsiteX59" fmla="*/ 1686560 w 2255520"/>
                <a:gd name="connsiteY59" fmla="*/ 162560 h 2926080"/>
                <a:gd name="connsiteX60" fmla="*/ 1625600 w 2255520"/>
                <a:gd name="connsiteY60" fmla="*/ 121920 h 2926080"/>
                <a:gd name="connsiteX61" fmla="*/ 1564640 w 2255520"/>
                <a:gd name="connsiteY61" fmla="*/ 81280 h 2926080"/>
                <a:gd name="connsiteX62" fmla="*/ 1442720 w 2255520"/>
                <a:gd name="connsiteY62" fmla="*/ 40640 h 2926080"/>
                <a:gd name="connsiteX63" fmla="*/ 1381760 w 2255520"/>
                <a:gd name="connsiteY63" fmla="*/ 20320 h 2926080"/>
                <a:gd name="connsiteX64" fmla="*/ 1259840 w 2255520"/>
                <a:gd name="connsiteY64" fmla="*/ 0 h 2926080"/>
                <a:gd name="connsiteX65" fmla="*/ 873760 w 2255520"/>
                <a:gd name="connsiteY65" fmla="*/ 0 h 292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255520" h="2926080">
                  <a:moveTo>
                    <a:pt x="873760" y="0"/>
                  </a:moveTo>
                  <a:cubicBezTo>
                    <a:pt x="866272" y="52419"/>
                    <a:pt x="861493" y="146455"/>
                    <a:pt x="833120" y="203200"/>
                  </a:cubicBezTo>
                  <a:cubicBezTo>
                    <a:pt x="822198" y="225043"/>
                    <a:pt x="804597" y="242956"/>
                    <a:pt x="792480" y="264160"/>
                  </a:cubicBezTo>
                  <a:cubicBezTo>
                    <a:pt x="777451" y="290460"/>
                    <a:pt x="766869" y="319140"/>
                    <a:pt x="751840" y="345440"/>
                  </a:cubicBezTo>
                  <a:cubicBezTo>
                    <a:pt x="739723" y="366644"/>
                    <a:pt x="721119" y="384083"/>
                    <a:pt x="711200" y="406400"/>
                  </a:cubicBezTo>
                  <a:cubicBezTo>
                    <a:pt x="693802" y="445546"/>
                    <a:pt x="694322" y="492676"/>
                    <a:pt x="670560" y="528320"/>
                  </a:cubicBezTo>
                  <a:cubicBezTo>
                    <a:pt x="657013" y="548640"/>
                    <a:pt x="639839" y="566963"/>
                    <a:pt x="629920" y="589280"/>
                  </a:cubicBezTo>
                  <a:cubicBezTo>
                    <a:pt x="612522" y="628426"/>
                    <a:pt x="589280" y="711200"/>
                    <a:pt x="589280" y="711200"/>
                  </a:cubicBezTo>
                  <a:cubicBezTo>
                    <a:pt x="596053" y="758613"/>
                    <a:pt x="592407" y="808738"/>
                    <a:pt x="609600" y="853440"/>
                  </a:cubicBezTo>
                  <a:cubicBezTo>
                    <a:pt x="627134" y="899028"/>
                    <a:pt x="663787" y="934720"/>
                    <a:pt x="690880" y="975360"/>
                  </a:cubicBezTo>
                  <a:cubicBezTo>
                    <a:pt x="704427" y="995680"/>
                    <a:pt x="723797" y="1013152"/>
                    <a:pt x="731520" y="1036320"/>
                  </a:cubicBezTo>
                  <a:lnTo>
                    <a:pt x="772160" y="1158240"/>
                  </a:lnTo>
                  <a:cubicBezTo>
                    <a:pt x="765387" y="1212427"/>
                    <a:pt x="761609" y="1267072"/>
                    <a:pt x="751840" y="1320800"/>
                  </a:cubicBezTo>
                  <a:cubicBezTo>
                    <a:pt x="748008" y="1341874"/>
                    <a:pt x="746666" y="1366614"/>
                    <a:pt x="731520" y="1381760"/>
                  </a:cubicBezTo>
                  <a:cubicBezTo>
                    <a:pt x="696983" y="1416297"/>
                    <a:pt x="655937" y="1447594"/>
                    <a:pt x="609600" y="1463040"/>
                  </a:cubicBezTo>
                  <a:cubicBezTo>
                    <a:pt x="589280" y="1469813"/>
                    <a:pt x="567364" y="1472958"/>
                    <a:pt x="548640" y="1483360"/>
                  </a:cubicBezTo>
                  <a:cubicBezTo>
                    <a:pt x="505943" y="1507080"/>
                    <a:pt x="426720" y="1564640"/>
                    <a:pt x="426720" y="1564640"/>
                  </a:cubicBezTo>
                  <a:cubicBezTo>
                    <a:pt x="413173" y="1584960"/>
                    <a:pt x="406789" y="1612657"/>
                    <a:pt x="386080" y="1625600"/>
                  </a:cubicBezTo>
                  <a:cubicBezTo>
                    <a:pt x="349753" y="1648304"/>
                    <a:pt x="304800" y="1652693"/>
                    <a:pt x="264160" y="1666240"/>
                  </a:cubicBezTo>
                  <a:cubicBezTo>
                    <a:pt x="243840" y="1673013"/>
                    <a:pt x="221022" y="1674679"/>
                    <a:pt x="203200" y="1686560"/>
                  </a:cubicBezTo>
                  <a:lnTo>
                    <a:pt x="81280" y="1767840"/>
                  </a:lnTo>
                  <a:cubicBezTo>
                    <a:pt x="31809" y="1916254"/>
                    <a:pt x="51030" y="1848201"/>
                    <a:pt x="20320" y="1971040"/>
                  </a:cubicBezTo>
                  <a:cubicBezTo>
                    <a:pt x="33706" y="2011198"/>
                    <a:pt x="45470" y="2064312"/>
                    <a:pt x="81280" y="2092960"/>
                  </a:cubicBezTo>
                  <a:cubicBezTo>
                    <a:pt x="98006" y="2106340"/>
                    <a:pt x="121920" y="2106507"/>
                    <a:pt x="142240" y="2113280"/>
                  </a:cubicBezTo>
                  <a:cubicBezTo>
                    <a:pt x="182200" y="2173220"/>
                    <a:pt x="185168" y="2186307"/>
                    <a:pt x="243840" y="2235200"/>
                  </a:cubicBezTo>
                  <a:cubicBezTo>
                    <a:pt x="262601" y="2250834"/>
                    <a:pt x="284480" y="2262293"/>
                    <a:pt x="304800" y="2275840"/>
                  </a:cubicBezTo>
                  <a:cubicBezTo>
                    <a:pt x="298027" y="2336800"/>
                    <a:pt x="299356" y="2399216"/>
                    <a:pt x="284480" y="2458720"/>
                  </a:cubicBezTo>
                  <a:cubicBezTo>
                    <a:pt x="264906" y="2537015"/>
                    <a:pt x="238112" y="2512384"/>
                    <a:pt x="182880" y="2540000"/>
                  </a:cubicBezTo>
                  <a:cubicBezTo>
                    <a:pt x="161037" y="2550922"/>
                    <a:pt x="142240" y="2567093"/>
                    <a:pt x="121920" y="2580640"/>
                  </a:cubicBezTo>
                  <a:cubicBezTo>
                    <a:pt x="108373" y="2600960"/>
                    <a:pt x="98549" y="2624331"/>
                    <a:pt x="81280" y="2641600"/>
                  </a:cubicBezTo>
                  <a:cubicBezTo>
                    <a:pt x="64011" y="2658869"/>
                    <a:pt x="35576" y="2663170"/>
                    <a:pt x="20320" y="2682240"/>
                  </a:cubicBezTo>
                  <a:cubicBezTo>
                    <a:pt x="6940" y="2698966"/>
                    <a:pt x="6773" y="2722880"/>
                    <a:pt x="0" y="2743200"/>
                  </a:cubicBezTo>
                  <a:cubicBezTo>
                    <a:pt x="222321" y="2817307"/>
                    <a:pt x="-114425" y="2699118"/>
                    <a:pt x="121920" y="2804160"/>
                  </a:cubicBezTo>
                  <a:lnTo>
                    <a:pt x="304800" y="2865120"/>
                  </a:lnTo>
                  <a:cubicBezTo>
                    <a:pt x="325120" y="2871893"/>
                    <a:pt x="344556" y="2882411"/>
                    <a:pt x="365760" y="2885440"/>
                  </a:cubicBezTo>
                  <a:lnTo>
                    <a:pt x="650240" y="2926080"/>
                  </a:lnTo>
                  <a:cubicBezTo>
                    <a:pt x="772160" y="2919307"/>
                    <a:pt x="894351" y="2916338"/>
                    <a:pt x="1016000" y="2905760"/>
                  </a:cubicBezTo>
                  <a:cubicBezTo>
                    <a:pt x="1050408" y="2902768"/>
                    <a:pt x="1083588" y="2891442"/>
                    <a:pt x="1117600" y="2885440"/>
                  </a:cubicBezTo>
                  <a:cubicBezTo>
                    <a:pt x="1198747" y="2871120"/>
                    <a:pt x="1280639" y="2860960"/>
                    <a:pt x="1361440" y="2844800"/>
                  </a:cubicBezTo>
                  <a:cubicBezTo>
                    <a:pt x="1395307" y="2838027"/>
                    <a:pt x="1429720" y="2833567"/>
                    <a:pt x="1463040" y="2824480"/>
                  </a:cubicBezTo>
                  <a:cubicBezTo>
                    <a:pt x="1504369" y="2813208"/>
                    <a:pt x="1544320" y="2797387"/>
                    <a:pt x="1584960" y="2783840"/>
                  </a:cubicBezTo>
                  <a:lnTo>
                    <a:pt x="1645920" y="2763520"/>
                  </a:lnTo>
                  <a:cubicBezTo>
                    <a:pt x="1666240" y="2756747"/>
                    <a:pt x="1689058" y="2755081"/>
                    <a:pt x="1706880" y="2743200"/>
                  </a:cubicBezTo>
                  <a:lnTo>
                    <a:pt x="1889760" y="2621280"/>
                  </a:lnTo>
                  <a:lnTo>
                    <a:pt x="1950720" y="2580640"/>
                  </a:lnTo>
                  <a:lnTo>
                    <a:pt x="2011680" y="2540000"/>
                  </a:lnTo>
                  <a:cubicBezTo>
                    <a:pt x="2038773" y="2499360"/>
                    <a:pt x="2077514" y="2464417"/>
                    <a:pt x="2092960" y="2418080"/>
                  </a:cubicBezTo>
                  <a:cubicBezTo>
                    <a:pt x="2099733" y="2397760"/>
                    <a:pt x="2103701" y="2376278"/>
                    <a:pt x="2113280" y="2357120"/>
                  </a:cubicBezTo>
                  <a:cubicBezTo>
                    <a:pt x="2124202" y="2335277"/>
                    <a:pt x="2144001" y="2318477"/>
                    <a:pt x="2153920" y="2296160"/>
                  </a:cubicBezTo>
                  <a:cubicBezTo>
                    <a:pt x="2171318" y="2257014"/>
                    <a:pt x="2175402" y="2212556"/>
                    <a:pt x="2194560" y="2174240"/>
                  </a:cubicBezTo>
                  <a:lnTo>
                    <a:pt x="2235200" y="2092960"/>
                  </a:lnTo>
                  <a:cubicBezTo>
                    <a:pt x="2241973" y="2052320"/>
                    <a:pt x="2255520" y="2012241"/>
                    <a:pt x="2255520" y="1971040"/>
                  </a:cubicBezTo>
                  <a:cubicBezTo>
                    <a:pt x="2255520" y="1606697"/>
                    <a:pt x="2245673" y="1557298"/>
                    <a:pt x="2214880" y="1280160"/>
                  </a:cubicBezTo>
                  <a:cubicBezTo>
                    <a:pt x="2203826" y="1025910"/>
                    <a:pt x="2207088" y="859853"/>
                    <a:pt x="2174240" y="629920"/>
                  </a:cubicBezTo>
                  <a:cubicBezTo>
                    <a:pt x="2169356" y="595730"/>
                    <a:pt x="2166047" y="560658"/>
                    <a:pt x="2153920" y="528320"/>
                  </a:cubicBezTo>
                  <a:cubicBezTo>
                    <a:pt x="2125698" y="453061"/>
                    <a:pt x="2054578" y="428225"/>
                    <a:pt x="1991360" y="386080"/>
                  </a:cubicBezTo>
                  <a:cubicBezTo>
                    <a:pt x="1971040" y="372533"/>
                    <a:pt x="1947669" y="362709"/>
                    <a:pt x="1930400" y="345440"/>
                  </a:cubicBezTo>
                  <a:cubicBezTo>
                    <a:pt x="1910080" y="325120"/>
                    <a:pt x="1892123" y="302123"/>
                    <a:pt x="1869440" y="284480"/>
                  </a:cubicBezTo>
                  <a:cubicBezTo>
                    <a:pt x="1830886" y="254493"/>
                    <a:pt x="1788160" y="230293"/>
                    <a:pt x="1747520" y="203200"/>
                  </a:cubicBezTo>
                  <a:lnTo>
                    <a:pt x="1686560" y="162560"/>
                  </a:lnTo>
                  <a:lnTo>
                    <a:pt x="1625600" y="121920"/>
                  </a:lnTo>
                  <a:cubicBezTo>
                    <a:pt x="1605280" y="108373"/>
                    <a:pt x="1587808" y="89003"/>
                    <a:pt x="1564640" y="81280"/>
                  </a:cubicBezTo>
                  <a:lnTo>
                    <a:pt x="1442720" y="40640"/>
                  </a:lnTo>
                  <a:cubicBezTo>
                    <a:pt x="1422400" y="33867"/>
                    <a:pt x="1402888" y="23841"/>
                    <a:pt x="1381760" y="20320"/>
                  </a:cubicBezTo>
                  <a:lnTo>
                    <a:pt x="1259840" y="0"/>
                  </a:lnTo>
                  <a:lnTo>
                    <a:pt x="87376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17584" y="4812454"/>
              <a:ext cx="2581156" cy="440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Courier" charset="0"/>
                  <a:ea typeface="Courier" charset="0"/>
                  <a:cs typeface="Courier" charset="0"/>
                </a:rPr>
                <a:t>SteamGraphics</a:t>
              </a:r>
              <a:endParaRPr lang="en-US" sz="2400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59467" y="7123850"/>
            <a:ext cx="728526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This blob represents one program on one machine</a:t>
            </a: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198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7402E-7 1.64637E-6 L -0.12661 -0.026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2" y="-14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3 -0.00147 L 0.20268 -0.2276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1" y="-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6756399" y="1937099"/>
            <a:ext cx="2506133" cy="18221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4800" y="2319867"/>
            <a:ext cx="2997200" cy="30141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6720" y="1056639"/>
            <a:ext cx="65197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Now our </a:t>
            </a:r>
            <a:r>
              <a:rPr lang="en-US" sz="2400"/>
              <a:t>application runs across two programs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51985" y="3146213"/>
            <a:ext cx="2581156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SteamDatabase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436708">
            <a:off x="699401" y="3997153"/>
            <a:ext cx="2396810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SteamProfile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49583" y="2594186"/>
            <a:ext cx="2581156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SteamGraphics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275667" y="2709333"/>
            <a:ext cx="3243666" cy="472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360333" y="2997200"/>
            <a:ext cx="3125134" cy="5293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0853169">
            <a:off x="3344701" y="3360419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REQUEST</a:t>
            </a:r>
          </a:p>
        </p:txBody>
      </p:sp>
      <p:sp>
        <p:nvSpPr>
          <p:cNvPr id="17" name="TextBox 16"/>
          <p:cNvSpPr txBox="1"/>
          <p:nvPr/>
        </p:nvSpPr>
        <p:spPr>
          <a:xfrm rot="20890050">
            <a:off x="3107633" y="2409718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RESPONSE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65201" y="1811867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6267" y="7123850"/>
            <a:ext cx="7411003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Each blob represents one program on one machine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82001" y="1524000"/>
            <a:ext cx="97334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Client</a:t>
            </a:r>
            <a:endParaRPr lang="en-US" sz="2400" dirty="0"/>
          </a:p>
        </p:txBody>
      </p:sp>
      <p:sp>
        <p:nvSpPr>
          <p:cNvPr id="2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8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6756399" y="1937099"/>
            <a:ext cx="2506133" cy="18221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4800" y="2319867"/>
            <a:ext cx="2997200" cy="30141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13653" y="1022773"/>
            <a:ext cx="713208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means many clients can connect </a:t>
            </a:r>
            <a:r>
              <a:rPr lang="en-US" sz="2400"/>
              <a:t>to the data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51985" y="3146213"/>
            <a:ext cx="2581156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SteamDatabase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436708">
            <a:off x="699401" y="3997153"/>
            <a:ext cx="2396810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SteamProfile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49583" y="2594186"/>
            <a:ext cx="2581156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SteamGraphics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275667" y="2709333"/>
            <a:ext cx="3243666" cy="472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360333" y="2997200"/>
            <a:ext cx="3125134" cy="5293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0853169">
            <a:off x="3344701" y="3360419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REQUEST</a:t>
            </a:r>
          </a:p>
        </p:txBody>
      </p:sp>
      <p:sp>
        <p:nvSpPr>
          <p:cNvPr id="17" name="TextBox 16"/>
          <p:cNvSpPr txBox="1"/>
          <p:nvPr/>
        </p:nvSpPr>
        <p:spPr>
          <a:xfrm rot="20890050">
            <a:off x="3107633" y="2409718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RESPONSE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6267" y="7123850"/>
            <a:ext cx="7411003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* Each blob represents one program on one machine</a:t>
            </a:r>
          </a:p>
        </p:txBody>
      </p:sp>
      <p:sp>
        <p:nvSpPr>
          <p:cNvPr id="18" name="Oval 17"/>
          <p:cNvSpPr/>
          <p:nvPr/>
        </p:nvSpPr>
        <p:spPr>
          <a:xfrm>
            <a:off x="6722532" y="4409366"/>
            <a:ext cx="2506133" cy="18221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815716" y="5066453"/>
            <a:ext cx="2581156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SteamGraphics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rot="1495796" flipV="1">
            <a:off x="3326468" y="4690533"/>
            <a:ext cx="3243666" cy="472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495796" flipH="1">
            <a:off x="3411134" y="4978400"/>
            <a:ext cx="3125134" cy="5293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748965">
            <a:off x="3395502" y="5341619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REQUEST</a:t>
            </a:r>
          </a:p>
        </p:txBody>
      </p:sp>
      <p:sp>
        <p:nvSpPr>
          <p:cNvPr id="25" name="TextBox 24"/>
          <p:cNvSpPr txBox="1"/>
          <p:nvPr/>
        </p:nvSpPr>
        <p:spPr>
          <a:xfrm rot="785846">
            <a:off x="3158434" y="4390918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RESPONSE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82001" y="1524000"/>
            <a:ext cx="97334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Client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8636001" y="4250267"/>
            <a:ext cx="97334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Client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965201" y="1811867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sp>
        <p:nvSpPr>
          <p:cNvPr id="29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327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692400" y="7159629"/>
            <a:ext cx="3589867" cy="4000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150" dirty="0"/>
              <a:t>“Client”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643" y="1738894"/>
            <a:ext cx="2328624" cy="17464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52165" y="967986"/>
            <a:ext cx="185602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 err="1"/>
              <a:t>SteamTunnel</a:t>
            </a:r>
            <a:r>
              <a:rPr lang="en-US" sz="2150" dirty="0"/>
              <a:t> datacenter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6005" y="3542671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The Internet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3335866" y="3858141"/>
            <a:ext cx="3234267" cy="3998926"/>
            <a:chOff x="3335866" y="3858141"/>
            <a:chExt cx="3234267" cy="3998926"/>
          </a:xfrm>
        </p:grpSpPr>
        <p:sp>
          <p:nvSpPr>
            <p:cNvPr id="45" name="Rectangle 44"/>
            <p:cNvSpPr/>
            <p:nvPr/>
          </p:nvSpPr>
          <p:spPr>
            <a:xfrm>
              <a:off x="6274191" y="7010400"/>
              <a:ext cx="295942" cy="846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9579" y="5388596"/>
              <a:ext cx="1318155" cy="217107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335866" y="4499604"/>
              <a:ext cx="2194433" cy="70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Chris’ phone (</a:t>
              </a:r>
              <a:r>
                <a:rPr lang="en-US" sz="2150" dirty="0" err="1"/>
                <a:t>facebook</a:t>
              </a:r>
              <a:r>
                <a:rPr lang="en-US" sz="2150" dirty="0"/>
                <a:t> app)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487333" y="3858141"/>
              <a:ext cx="287867" cy="679992"/>
            </a:xfrm>
            <a:custGeom>
              <a:avLst/>
              <a:gdLst>
                <a:gd name="connsiteX0" fmla="*/ 0 w 287867"/>
                <a:gd name="connsiteY0" fmla="*/ 679992 h 679992"/>
                <a:gd name="connsiteX1" fmla="*/ 16934 w 287867"/>
                <a:gd name="connsiteY1" fmla="*/ 425992 h 679992"/>
                <a:gd name="connsiteX2" fmla="*/ 33867 w 287867"/>
                <a:gd name="connsiteY2" fmla="*/ 375192 h 679992"/>
                <a:gd name="connsiteX3" fmla="*/ 135467 w 287867"/>
                <a:gd name="connsiteY3" fmla="*/ 171992 h 679992"/>
                <a:gd name="connsiteX4" fmla="*/ 203200 w 287867"/>
                <a:gd name="connsiteY4" fmla="*/ 2659 h 679992"/>
                <a:gd name="connsiteX5" fmla="*/ 186267 w 287867"/>
                <a:gd name="connsiteY5" fmla="*/ 53459 h 679992"/>
                <a:gd name="connsiteX6" fmla="*/ 84667 w 287867"/>
                <a:gd name="connsiteY6" fmla="*/ 155059 h 679992"/>
                <a:gd name="connsiteX7" fmla="*/ 33867 w 287867"/>
                <a:gd name="connsiteY7" fmla="*/ 205859 h 679992"/>
                <a:gd name="connsiteX8" fmla="*/ 0 w 287867"/>
                <a:gd name="connsiteY8" fmla="*/ 256659 h 679992"/>
                <a:gd name="connsiteX9" fmla="*/ 67734 w 287867"/>
                <a:gd name="connsiteY9" fmla="*/ 121192 h 679992"/>
                <a:gd name="connsiteX10" fmla="*/ 169334 w 287867"/>
                <a:gd name="connsiteY10" fmla="*/ 53459 h 679992"/>
                <a:gd name="connsiteX11" fmla="*/ 220134 w 287867"/>
                <a:gd name="connsiteY11" fmla="*/ 70392 h 679992"/>
                <a:gd name="connsiteX12" fmla="*/ 237067 w 287867"/>
                <a:gd name="connsiteY12" fmla="*/ 121192 h 679992"/>
                <a:gd name="connsiteX13" fmla="*/ 270934 w 287867"/>
                <a:gd name="connsiteY13" fmla="*/ 171992 h 679992"/>
                <a:gd name="connsiteX14" fmla="*/ 287867 w 287867"/>
                <a:gd name="connsiteY14" fmla="*/ 222792 h 67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7867" h="679992">
                  <a:moveTo>
                    <a:pt x="0" y="679992"/>
                  </a:moveTo>
                  <a:cubicBezTo>
                    <a:pt x="5645" y="595325"/>
                    <a:pt x="7563" y="510328"/>
                    <a:pt x="16934" y="425992"/>
                  </a:cubicBezTo>
                  <a:cubicBezTo>
                    <a:pt x="18905" y="408252"/>
                    <a:pt x="26319" y="391367"/>
                    <a:pt x="33867" y="375192"/>
                  </a:cubicBezTo>
                  <a:cubicBezTo>
                    <a:pt x="65891" y="306568"/>
                    <a:pt x="101600" y="239725"/>
                    <a:pt x="135467" y="171992"/>
                  </a:cubicBezTo>
                  <a:cubicBezTo>
                    <a:pt x="154059" y="97622"/>
                    <a:pt x="154234" y="76108"/>
                    <a:pt x="203200" y="2659"/>
                  </a:cubicBezTo>
                  <a:cubicBezTo>
                    <a:pt x="213101" y="-12192"/>
                    <a:pt x="197225" y="39370"/>
                    <a:pt x="186267" y="53459"/>
                  </a:cubicBezTo>
                  <a:cubicBezTo>
                    <a:pt x="156863" y="91265"/>
                    <a:pt x="118534" y="121192"/>
                    <a:pt x="84667" y="155059"/>
                  </a:cubicBezTo>
                  <a:cubicBezTo>
                    <a:pt x="67734" y="171992"/>
                    <a:pt x="47151" y="185934"/>
                    <a:pt x="33867" y="205859"/>
                  </a:cubicBezTo>
                  <a:lnTo>
                    <a:pt x="0" y="256659"/>
                  </a:lnTo>
                  <a:cubicBezTo>
                    <a:pt x="16149" y="192065"/>
                    <a:pt x="12223" y="170535"/>
                    <a:pt x="67734" y="121192"/>
                  </a:cubicBezTo>
                  <a:cubicBezTo>
                    <a:pt x="98155" y="94151"/>
                    <a:pt x="169334" y="53459"/>
                    <a:pt x="169334" y="53459"/>
                  </a:cubicBezTo>
                  <a:cubicBezTo>
                    <a:pt x="186267" y="59103"/>
                    <a:pt x="207513" y="57771"/>
                    <a:pt x="220134" y="70392"/>
                  </a:cubicBezTo>
                  <a:cubicBezTo>
                    <a:pt x="232755" y="83013"/>
                    <a:pt x="229085" y="105227"/>
                    <a:pt x="237067" y="121192"/>
                  </a:cubicBezTo>
                  <a:cubicBezTo>
                    <a:pt x="246168" y="139395"/>
                    <a:pt x="259645" y="155059"/>
                    <a:pt x="270934" y="171992"/>
                  </a:cubicBezTo>
                  <a:lnTo>
                    <a:pt x="287867" y="222792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4809067" y="4030133"/>
              <a:ext cx="270933" cy="508000"/>
            </a:xfrm>
            <a:custGeom>
              <a:avLst/>
              <a:gdLst>
                <a:gd name="connsiteX0" fmla="*/ 152400 w 270933"/>
                <a:gd name="connsiteY0" fmla="*/ 0 h 508000"/>
                <a:gd name="connsiteX1" fmla="*/ 135466 w 270933"/>
                <a:gd name="connsiteY1" fmla="*/ 135467 h 508000"/>
                <a:gd name="connsiteX2" fmla="*/ 84666 w 270933"/>
                <a:gd name="connsiteY2" fmla="*/ 287867 h 508000"/>
                <a:gd name="connsiteX3" fmla="*/ 50800 w 270933"/>
                <a:gd name="connsiteY3" fmla="*/ 389467 h 508000"/>
                <a:gd name="connsiteX4" fmla="*/ 33866 w 270933"/>
                <a:gd name="connsiteY4" fmla="*/ 440267 h 508000"/>
                <a:gd name="connsiteX5" fmla="*/ 0 w 270933"/>
                <a:gd name="connsiteY5" fmla="*/ 270934 h 508000"/>
                <a:gd name="connsiteX6" fmla="*/ 16933 w 270933"/>
                <a:gd name="connsiteY6" fmla="*/ 372534 h 508000"/>
                <a:gd name="connsiteX7" fmla="*/ 33866 w 270933"/>
                <a:gd name="connsiteY7" fmla="*/ 508000 h 508000"/>
                <a:gd name="connsiteX8" fmla="*/ 186266 w 270933"/>
                <a:gd name="connsiteY8" fmla="*/ 389467 h 508000"/>
                <a:gd name="connsiteX9" fmla="*/ 270933 w 270933"/>
                <a:gd name="connsiteY9" fmla="*/ 3556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933" h="508000">
                  <a:moveTo>
                    <a:pt x="152400" y="0"/>
                  </a:moveTo>
                  <a:cubicBezTo>
                    <a:pt x="146755" y="45156"/>
                    <a:pt x="145001" y="90970"/>
                    <a:pt x="135466" y="135467"/>
                  </a:cubicBezTo>
                  <a:cubicBezTo>
                    <a:pt x="135461" y="135491"/>
                    <a:pt x="93137" y="262456"/>
                    <a:pt x="84666" y="287867"/>
                  </a:cubicBezTo>
                  <a:lnTo>
                    <a:pt x="50800" y="389467"/>
                  </a:lnTo>
                  <a:lnTo>
                    <a:pt x="33866" y="440267"/>
                  </a:lnTo>
                  <a:cubicBezTo>
                    <a:pt x="13013" y="377708"/>
                    <a:pt x="0" y="348764"/>
                    <a:pt x="0" y="270934"/>
                  </a:cubicBezTo>
                  <a:cubicBezTo>
                    <a:pt x="0" y="236600"/>
                    <a:pt x="12078" y="338545"/>
                    <a:pt x="16933" y="372534"/>
                  </a:cubicBezTo>
                  <a:cubicBezTo>
                    <a:pt x="23369" y="417583"/>
                    <a:pt x="28222" y="462845"/>
                    <a:pt x="33866" y="508000"/>
                  </a:cubicBezTo>
                  <a:cubicBezTo>
                    <a:pt x="77697" y="464169"/>
                    <a:pt x="125503" y="409721"/>
                    <a:pt x="186266" y="389467"/>
                  </a:cubicBezTo>
                  <a:cubicBezTo>
                    <a:pt x="249040" y="368543"/>
                    <a:pt x="221101" y="380517"/>
                    <a:pt x="270933" y="35560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/>
          <p:cNvSpPr txBox="1"/>
          <p:nvPr/>
        </p:nvSpPr>
        <p:spPr>
          <a:xfrm rot="1309806">
            <a:off x="5173499" y="3171716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>
                <a:solidFill>
                  <a:srgbClr val="7030A0"/>
                </a:solidFill>
              </a:rPr>
              <a:t>REQUEST</a:t>
            </a:r>
            <a:endParaRPr lang="en-US" sz="2150" i="1" dirty="0">
              <a:solidFill>
                <a:srgbClr val="7030A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5529100" y="2274251"/>
            <a:ext cx="4163281" cy="4089933"/>
            <a:chOff x="5529100" y="2274251"/>
            <a:chExt cx="4163281" cy="408993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3757" y="4160362"/>
              <a:ext cx="2328624" cy="1746468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467600" y="3128003"/>
              <a:ext cx="2194433" cy="10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Your mom’s computer</a:t>
              </a:r>
            </a:p>
            <a:p>
              <a:pPr algn="ctr"/>
              <a:r>
                <a:rPr lang="en-US" sz="2150" dirty="0"/>
                <a:t>(</a:t>
              </a:r>
              <a:r>
                <a:rPr lang="en-US" sz="2150" dirty="0" err="1"/>
                <a:t>linux</a:t>
              </a:r>
              <a:r>
                <a:rPr lang="en-US" sz="2150" dirty="0"/>
                <a:t> shell)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63119" y="5964138"/>
              <a:ext cx="1529899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“Client”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248400" y="2658533"/>
              <a:ext cx="1490495" cy="433207"/>
            </a:xfrm>
            <a:custGeom>
              <a:avLst/>
              <a:gdLst>
                <a:gd name="connsiteX0" fmla="*/ 0 w 1490495"/>
                <a:gd name="connsiteY0" fmla="*/ 0 h 433207"/>
                <a:gd name="connsiteX1" fmla="*/ 67733 w 1490495"/>
                <a:gd name="connsiteY1" fmla="*/ 16934 h 433207"/>
                <a:gd name="connsiteX2" fmla="*/ 846667 w 1490495"/>
                <a:gd name="connsiteY2" fmla="*/ 33867 h 433207"/>
                <a:gd name="connsiteX3" fmla="*/ 1083733 w 1490495"/>
                <a:gd name="connsiteY3" fmla="*/ 152400 h 433207"/>
                <a:gd name="connsiteX4" fmla="*/ 1134533 w 1490495"/>
                <a:gd name="connsiteY4" fmla="*/ 186267 h 433207"/>
                <a:gd name="connsiteX5" fmla="*/ 1320800 w 1490495"/>
                <a:gd name="connsiteY5" fmla="*/ 304800 h 433207"/>
                <a:gd name="connsiteX6" fmla="*/ 1405467 w 1490495"/>
                <a:gd name="connsiteY6" fmla="*/ 355600 h 433207"/>
                <a:gd name="connsiteX7" fmla="*/ 1456267 w 1490495"/>
                <a:gd name="connsiteY7" fmla="*/ 389467 h 433207"/>
                <a:gd name="connsiteX8" fmla="*/ 1490133 w 1490495"/>
                <a:gd name="connsiteY8" fmla="*/ 338667 h 433207"/>
                <a:gd name="connsiteX9" fmla="*/ 1473200 w 1490495"/>
                <a:gd name="connsiteY9" fmla="*/ 270934 h 433207"/>
                <a:gd name="connsiteX10" fmla="*/ 1490133 w 1490495"/>
                <a:gd name="connsiteY10" fmla="*/ 389467 h 433207"/>
                <a:gd name="connsiteX11" fmla="*/ 1236133 w 1490495"/>
                <a:gd name="connsiteY11" fmla="*/ 423334 h 43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0495" h="433207">
                  <a:moveTo>
                    <a:pt x="0" y="0"/>
                  </a:moveTo>
                  <a:cubicBezTo>
                    <a:pt x="22578" y="5645"/>
                    <a:pt x="44479" y="16004"/>
                    <a:pt x="67733" y="16934"/>
                  </a:cubicBezTo>
                  <a:cubicBezTo>
                    <a:pt x="327231" y="27314"/>
                    <a:pt x="589239" y="-457"/>
                    <a:pt x="846667" y="33867"/>
                  </a:cubicBezTo>
                  <a:cubicBezTo>
                    <a:pt x="934241" y="45544"/>
                    <a:pt x="1005651" y="111062"/>
                    <a:pt x="1083733" y="152400"/>
                  </a:cubicBezTo>
                  <a:cubicBezTo>
                    <a:pt x="1101719" y="161922"/>
                    <a:pt x="1117082" y="175796"/>
                    <a:pt x="1134533" y="186267"/>
                  </a:cubicBezTo>
                  <a:cubicBezTo>
                    <a:pt x="1548780" y="434814"/>
                    <a:pt x="1048466" y="123244"/>
                    <a:pt x="1320800" y="304800"/>
                  </a:cubicBezTo>
                  <a:cubicBezTo>
                    <a:pt x="1348185" y="323057"/>
                    <a:pt x="1377557" y="338156"/>
                    <a:pt x="1405467" y="355600"/>
                  </a:cubicBezTo>
                  <a:cubicBezTo>
                    <a:pt x="1422725" y="366386"/>
                    <a:pt x="1439334" y="378178"/>
                    <a:pt x="1456267" y="389467"/>
                  </a:cubicBezTo>
                  <a:cubicBezTo>
                    <a:pt x="1467556" y="372534"/>
                    <a:pt x="1487255" y="358814"/>
                    <a:pt x="1490133" y="338667"/>
                  </a:cubicBezTo>
                  <a:cubicBezTo>
                    <a:pt x="1493424" y="315628"/>
                    <a:pt x="1473200" y="247661"/>
                    <a:pt x="1473200" y="270934"/>
                  </a:cubicBezTo>
                  <a:cubicBezTo>
                    <a:pt x="1473200" y="310846"/>
                    <a:pt x="1484489" y="349956"/>
                    <a:pt x="1490133" y="389467"/>
                  </a:cubicBezTo>
                  <a:cubicBezTo>
                    <a:pt x="1382976" y="460906"/>
                    <a:pt x="1459684" y="423334"/>
                    <a:pt x="1236133" y="423334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6248400" y="2876069"/>
              <a:ext cx="1422400" cy="527531"/>
            </a:xfrm>
            <a:custGeom>
              <a:avLst/>
              <a:gdLst>
                <a:gd name="connsiteX0" fmla="*/ 1422400 w 1422400"/>
                <a:gd name="connsiteY0" fmla="*/ 527531 h 527531"/>
                <a:gd name="connsiteX1" fmla="*/ 1303867 w 1422400"/>
                <a:gd name="connsiteY1" fmla="*/ 493664 h 527531"/>
                <a:gd name="connsiteX2" fmla="*/ 1083733 w 1422400"/>
                <a:gd name="connsiteY2" fmla="*/ 341264 h 527531"/>
                <a:gd name="connsiteX3" fmla="*/ 982133 w 1422400"/>
                <a:gd name="connsiteY3" fmla="*/ 290464 h 527531"/>
                <a:gd name="connsiteX4" fmla="*/ 897467 w 1422400"/>
                <a:gd name="connsiteY4" fmla="*/ 239664 h 527531"/>
                <a:gd name="connsiteX5" fmla="*/ 846667 w 1422400"/>
                <a:gd name="connsiteY5" fmla="*/ 205798 h 527531"/>
                <a:gd name="connsiteX6" fmla="*/ 795867 w 1422400"/>
                <a:gd name="connsiteY6" fmla="*/ 188864 h 527531"/>
                <a:gd name="connsiteX7" fmla="*/ 745067 w 1422400"/>
                <a:gd name="connsiteY7" fmla="*/ 154998 h 527531"/>
                <a:gd name="connsiteX8" fmla="*/ 643467 w 1422400"/>
                <a:gd name="connsiteY8" fmla="*/ 121131 h 527531"/>
                <a:gd name="connsiteX9" fmla="*/ 592667 w 1422400"/>
                <a:gd name="connsiteY9" fmla="*/ 104198 h 527531"/>
                <a:gd name="connsiteX10" fmla="*/ 457200 w 1422400"/>
                <a:gd name="connsiteY10" fmla="*/ 70331 h 527531"/>
                <a:gd name="connsiteX11" fmla="*/ 0 w 1422400"/>
                <a:gd name="connsiteY11" fmla="*/ 53398 h 527531"/>
                <a:gd name="connsiteX12" fmla="*/ 101600 w 1422400"/>
                <a:gd name="connsiteY12" fmla="*/ 19531 h 527531"/>
                <a:gd name="connsiteX13" fmla="*/ 152400 w 1422400"/>
                <a:gd name="connsiteY13" fmla="*/ 2598 h 527531"/>
                <a:gd name="connsiteX14" fmla="*/ 50800 w 1422400"/>
                <a:gd name="connsiteY14" fmla="*/ 70331 h 527531"/>
                <a:gd name="connsiteX15" fmla="*/ 0 w 1422400"/>
                <a:gd name="connsiteY15" fmla="*/ 104198 h 527531"/>
                <a:gd name="connsiteX16" fmla="*/ 169333 w 1422400"/>
                <a:gd name="connsiteY16" fmla="*/ 205798 h 527531"/>
                <a:gd name="connsiteX17" fmla="*/ 186267 w 1422400"/>
                <a:gd name="connsiteY17" fmla="*/ 222731 h 52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2400" h="527531">
                  <a:moveTo>
                    <a:pt x="1422400" y="527531"/>
                  </a:moveTo>
                  <a:cubicBezTo>
                    <a:pt x="1408612" y="524084"/>
                    <a:pt x="1322090" y="504294"/>
                    <a:pt x="1303867" y="493664"/>
                  </a:cubicBezTo>
                  <a:cubicBezTo>
                    <a:pt x="1171125" y="416231"/>
                    <a:pt x="1180369" y="410288"/>
                    <a:pt x="1083733" y="341264"/>
                  </a:cubicBezTo>
                  <a:cubicBezTo>
                    <a:pt x="970500" y="260384"/>
                    <a:pt x="1093972" y="346384"/>
                    <a:pt x="982133" y="290464"/>
                  </a:cubicBezTo>
                  <a:cubicBezTo>
                    <a:pt x="952695" y="275745"/>
                    <a:pt x="925377" y="257107"/>
                    <a:pt x="897467" y="239664"/>
                  </a:cubicBezTo>
                  <a:cubicBezTo>
                    <a:pt x="880209" y="228878"/>
                    <a:pt x="864870" y="214899"/>
                    <a:pt x="846667" y="205798"/>
                  </a:cubicBezTo>
                  <a:cubicBezTo>
                    <a:pt x="830702" y="197816"/>
                    <a:pt x="811832" y="196846"/>
                    <a:pt x="795867" y="188864"/>
                  </a:cubicBezTo>
                  <a:cubicBezTo>
                    <a:pt x="777664" y="179763"/>
                    <a:pt x="763664" y="163263"/>
                    <a:pt x="745067" y="154998"/>
                  </a:cubicBezTo>
                  <a:cubicBezTo>
                    <a:pt x="712445" y="140499"/>
                    <a:pt x="677334" y="132420"/>
                    <a:pt x="643467" y="121131"/>
                  </a:cubicBezTo>
                  <a:lnTo>
                    <a:pt x="592667" y="104198"/>
                  </a:lnTo>
                  <a:cubicBezTo>
                    <a:pt x="546728" y="88885"/>
                    <a:pt x="507506" y="73475"/>
                    <a:pt x="457200" y="70331"/>
                  </a:cubicBezTo>
                  <a:cubicBezTo>
                    <a:pt x="304992" y="60818"/>
                    <a:pt x="152400" y="59042"/>
                    <a:pt x="0" y="53398"/>
                  </a:cubicBezTo>
                  <a:lnTo>
                    <a:pt x="101600" y="19531"/>
                  </a:lnTo>
                  <a:cubicBezTo>
                    <a:pt x="118533" y="13887"/>
                    <a:pt x="167252" y="-7303"/>
                    <a:pt x="152400" y="2598"/>
                  </a:cubicBezTo>
                  <a:lnTo>
                    <a:pt x="50800" y="70331"/>
                  </a:lnTo>
                  <a:lnTo>
                    <a:pt x="0" y="104198"/>
                  </a:lnTo>
                  <a:cubicBezTo>
                    <a:pt x="53454" y="130925"/>
                    <a:pt x="128458" y="164925"/>
                    <a:pt x="169333" y="205798"/>
                  </a:cubicBezTo>
                  <a:lnTo>
                    <a:pt x="186267" y="222731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 rot="1104694">
              <a:off x="5529100" y="2274251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RESPONSE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8370" y="4368800"/>
              <a:ext cx="1172887" cy="784597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370289" y="2471889"/>
            <a:ext cx="4435232" cy="5087786"/>
            <a:chOff x="370289" y="2471889"/>
            <a:chExt cx="4435232" cy="508778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289" y="5193295"/>
              <a:ext cx="2919517" cy="218963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43466" y="4296403"/>
              <a:ext cx="2194433" cy="10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Tate Ole </a:t>
              </a:r>
              <a:r>
                <a:rPr lang="en-US" sz="2150" dirty="0" err="1"/>
                <a:t>Keko’s</a:t>
              </a:r>
              <a:r>
                <a:rPr lang="en-US" sz="2150" dirty="0"/>
                <a:t> computer (</a:t>
              </a:r>
              <a:r>
                <a:rPr lang="en-US" sz="2150" dirty="0" err="1"/>
                <a:t>facebook.com</a:t>
              </a:r>
              <a:r>
                <a:rPr lang="en-US" sz="2150" dirty="0"/>
                <a:t>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6718" y="7159629"/>
              <a:ext cx="1529899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“Client”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1253067" y="2471889"/>
              <a:ext cx="2878666" cy="1575178"/>
            </a:xfrm>
            <a:custGeom>
              <a:avLst/>
              <a:gdLst>
                <a:gd name="connsiteX0" fmla="*/ 0 w 2878666"/>
                <a:gd name="connsiteY0" fmla="*/ 1575178 h 1575178"/>
                <a:gd name="connsiteX1" fmla="*/ 50800 w 2878666"/>
                <a:gd name="connsiteY1" fmla="*/ 1507444 h 1575178"/>
                <a:gd name="connsiteX2" fmla="*/ 84666 w 2878666"/>
                <a:gd name="connsiteY2" fmla="*/ 1456644 h 1575178"/>
                <a:gd name="connsiteX3" fmla="*/ 135466 w 2878666"/>
                <a:gd name="connsiteY3" fmla="*/ 1405844 h 1575178"/>
                <a:gd name="connsiteX4" fmla="*/ 169333 w 2878666"/>
                <a:gd name="connsiteY4" fmla="*/ 1355044 h 1575178"/>
                <a:gd name="connsiteX5" fmla="*/ 287866 w 2878666"/>
                <a:gd name="connsiteY5" fmla="*/ 1287311 h 1575178"/>
                <a:gd name="connsiteX6" fmla="*/ 389466 w 2878666"/>
                <a:gd name="connsiteY6" fmla="*/ 1202644 h 1575178"/>
                <a:gd name="connsiteX7" fmla="*/ 423333 w 2878666"/>
                <a:gd name="connsiteY7" fmla="*/ 1151844 h 1575178"/>
                <a:gd name="connsiteX8" fmla="*/ 474133 w 2878666"/>
                <a:gd name="connsiteY8" fmla="*/ 1117978 h 1575178"/>
                <a:gd name="connsiteX9" fmla="*/ 643466 w 2878666"/>
                <a:gd name="connsiteY9" fmla="*/ 999444 h 1575178"/>
                <a:gd name="connsiteX10" fmla="*/ 778933 w 2878666"/>
                <a:gd name="connsiteY10" fmla="*/ 931711 h 1575178"/>
                <a:gd name="connsiteX11" fmla="*/ 914400 w 2878666"/>
                <a:gd name="connsiteY11" fmla="*/ 847044 h 1575178"/>
                <a:gd name="connsiteX12" fmla="*/ 1032933 w 2878666"/>
                <a:gd name="connsiteY12" fmla="*/ 762378 h 1575178"/>
                <a:gd name="connsiteX13" fmla="*/ 1168400 w 2878666"/>
                <a:gd name="connsiteY13" fmla="*/ 694644 h 1575178"/>
                <a:gd name="connsiteX14" fmla="*/ 1236133 w 2878666"/>
                <a:gd name="connsiteY14" fmla="*/ 660778 h 1575178"/>
                <a:gd name="connsiteX15" fmla="*/ 1405466 w 2878666"/>
                <a:gd name="connsiteY15" fmla="*/ 609978 h 1575178"/>
                <a:gd name="connsiteX16" fmla="*/ 1456266 w 2878666"/>
                <a:gd name="connsiteY16" fmla="*/ 576111 h 1575178"/>
                <a:gd name="connsiteX17" fmla="*/ 1591733 w 2878666"/>
                <a:gd name="connsiteY17" fmla="*/ 542244 h 1575178"/>
                <a:gd name="connsiteX18" fmla="*/ 1642533 w 2878666"/>
                <a:gd name="connsiteY18" fmla="*/ 508378 h 1575178"/>
                <a:gd name="connsiteX19" fmla="*/ 1744133 w 2878666"/>
                <a:gd name="connsiteY19" fmla="*/ 474511 h 1575178"/>
                <a:gd name="connsiteX20" fmla="*/ 1845733 w 2878666"/>
                <a:gd name="connsiteY20" fmla="*/ 440644 h 1575178"/>
                <a:gd name="connsiteX21" fmla="*/ 1896533 w 2878666"/>
                <a:gd name="connsiteY21" fmla="*/ 423711 h 1575178"/>
                <a:gd name="connsiteX22" fmla="*/ 1964266 w 2878666"/>
                <a:gd name="connsiteY22" fmla="*/ 389844 h 1575178"/>
                <a:gd name="connsiteX23" fmla="*/ 2065866 w 2878666"/>
                <a:gd name="connsiteY23" fmla="*/ 355978 h 1575178"/>
                <a:gd name="connsiteX24" fmla="*/ 2167466 w 2878666"/>
                <a:gd name="connsiteY24" fmla="*/ 305178 h 1575178"/>
                <a:gd name="connsiteX25" fmla="*/ 2218266 w 2878666"/>
                <a:gd name="connsiteY25" fmla="*/ 271311 h 1575178"/>
                <a:gd name="connsiteX26" fmla="*/ 2506133 w 2878666"/>
                <a:gd name="connsiteY26" fmla="*/ 220511 h 1575178"/>
                <a:gd name="connsiteX27" fmla="*/ 2573866 w 2878666"/>
                <a:gd name="connsiteY27" fmla="*/ 203578 h 1575178"/>
                <a:gd name="connsiteX28" fmla="*/ 2658533 w 2878666"/>
                <a:gd name="connsiteY28" fmla="*/ 186644 h 1575178"/>
                <a:gd name="connsiteX29" fmla="*/ 2760133 w 2878666"/>
                <a:gd name="connsiteY29" fmla="*/ 152778 h 1575178"/>
                <a:gd name="connsiteX30" fmla="*/ 2810933 w 2878666"/>
                <a:gd name="connsiteY30" fmla="*/ 135844 h 1575178"/>
                <a:gd name="connsiteX31" fmla="*/ 2861733 w 2878666"/>
                <a:gd name="connsiteY31" fmla="*/ 118911 h 1575178"/>
                <a:gd name="connsiteX32" fmla="*/ 2760133 w 2878666"/>
                <a:gd name="connsiteY32" fmla="*/ 85044 h 1575178"/>
                <a:gd name="connsiteX33" fmla="*/ 2692400 w 2878666"/>
                <a:gd name="connsiteY33" fmla="*/ 68111 h 1575178"/>
                <a:gd name="connsiteX34" fmla="*/ 2523066 w 2878666"/>
                <a:gd name="connsiteY34" fmla="*/ 17311 h 1575178"/>
                <a:gd name="connsiteX35" fmla="*/ 2624666 w 2878666"/>
                <a:gd name="connsiteY35" fmla="*/ 34244 h 1575178"/>
                <a:gd name="connsiteX36" fmla="*/ 2726266 w 2878666"/>
                <a:gd name="connsiteY36" fmla="*/ 68111 h 1575178"/>
                <a:gd name="connsiteX37" fmla="*/ 2777066 w 2878666"/>
                <a:gd name="connsiteY37" fmla="*/ 101978 h 1575178"/>
                <a:gd name="connsiteX38" fmla="*/ 2878666 w 2878666"/>
                <a:gd name="connsiteY38" fmla="*/ 135844 h 1575178"/>
                <a:gd name="connsiteX39" fmla="*/ 2861733 w 2878666"/>
                <a:gd name="connsiteY39" fmla="*/ 186644 h 1575178"/>
                <a:gd name="connsiteX40" fmla="*/ 2760133 w 2878666"/>
                <a:gd name="connsiteY40" fmla="*/ 305178 h 1575178"/>
                <a:gd name="connsiteX41" fmla="*/ 2692400 w 2878666"/>
                <a:gd name="connsiteY41" fmla="*/ 406778 h 157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878666" h="1575178">
                  <a:moveTo>
                    <a:pt x="0" y="1575178"/>
                  </a:moveTo>
                  <a:cubicBezTo>
                    <a:pt x="16933" y="1552600"/>
                    <a:pt x="34396" y="1530410"/>
                    <a:pt x="50800" y="1507444"/>
                  </a:cubicBezTo>
                  <a:cubicBezTo>
                    <a:pt x="62629" y="1490883"/>
                    <a:pt x="71638" y="1472278"/>
                    <a:pt x="84666" y="1456644"/>
                  </a:cubicBezTo>
                  <a:cubicBezTo>
                    <a:pt x="99997" y="1438247"/>
                    <a:pt x="120135" y="1424241"/>
                    <a:pt x="135466" y="1405844"/>
                  </a:cubicBezTo>
                  <a:cubicBezTo>
                    <a:pt x="148495" y="1390210"/>
                    <a:pt x="154942" y="1369435"/>
                    <a:pt x="169333" y="1355044"/>
                  </a:cubicBezTo>
                  <a:cubicBezTo>
                    <a:pt x="193265" y="1331112"/>
                    <a:pt x="261307" y="1300591"/>
                    <a:pt x="287866" y="1287311"/>
                  </a:cubicBezTo>
                  <a:cubicBezTo>
                    <a:pt x="370378" y="1163545"/>
                    <a:pt x="260562" y="1310065"/>
                    <a:pt x="389466" y="1202644"/>
                  </a:cubicBezTo>
                  <a:cubicBezTo>
                    <a:pt x="405100" y="1189615"/>
                    <a:pt x="408942" y="1166235"/>
                    <a:pt x="423333" y="1151844"/>
                  </a:cubicBezTo>
                  <a:cubicBezTo>
                    <a:pt x="437724" y="1137454"/>
                    <a:pt x="457573" y="1129807"/>
                    <a:pt x="474133" y="1117978"/>
                  </a:cubicBezTo>
                  <a:cubicBezTo>
                    <a:pt x="523688" y="1082582"/>
                    <a:pt x="591563" y="1025395"/>
                    <a:pt x="643466" y="999444"/>
                  </a:cubicBezTo>
                  <a:cubicBezTo>
                    <a:pt x="688622" y="976866"/>
                    <a:pt x="738545" y="962002"/>
                    <a:pt x="778933" y="931711"/>
                  </a:cubicBezTo>
                  <a:cubicBezTo>
                    <a:pt x="970809" y="787804"/>
                    <a:pt x="728448" y="963264"/>
                    <a:pt x="914400" y="847044"/>
                  </a:cubicBezTo>
                  <a:cubicBezTo>
                    <a:pt x="973485" y="810116"/>
                    <a:pt x="976627" y="793090"/>
                    <a:pt x="1032933" y="762378"/>
                  </a:cubicBezTo>
                  <a:cubicBezTo>
                    <a:pt x="1077254" y="738203"/>
                    <a:pt x="1123244" y="717222"/>
                    <a:pt x="1168400" y="694644"/>
                  </a:cubicBezTo>
                  <a:cubicBezTo>
                    <a:pt x="1190978" y="683355"/>
                    <a:pt x="1212186" y="668760"/>
                    <a:pt x="1236133" y="660778"/>
                  </a:cubicBezTo>
                  <a:cubicBezTo>
                    <a:pt x="1359811" y="619552"/>
                    <a:pt x="1303100" y="635569"/>
                    <a:pt x="1405466" y="609978"/>
                  </a:cubicBezTo>
                  <a:cubicBezTo>
                    <a:pt x="1422399" y="598689"/>
                    <a:pt x="1437140" y="583066"/>
                    <a:pt x="1456266" y="576111"/>
                  </a:cubicBezTo>
                  <a:cubicBezTo>
                    <a:pt x="1500009" y="560204"/>
                    <a:pt x="1591733" y="542244"/>
                    <a:pt x="1591733" y="542244"/>
                  </a:cubicBezTo>
                  <a:cubicBezTo>
                    <a:pt x="1608666" y="530955"/>
                    <a:pt x="1623936" y="516643"/>
                    <a:pt x="1642533" y="508378"/>
                  </a:cubicBezTo>
                  <a:cubicBezTo>
                    <a:pt x="1675155" y="493879"/>
                    <a:pt x="1710266" y="485800"/>
                    <a:pt x="1744133" y="474511"/>
                  </a:cubicBezTo>
                  <a:lnTo>
                    <a:pt x="1845733" y="440644"/>
                  </a:lnTo>
                  <a:cubicBezTo>
                    <a:pt x="1862666" y="435000"/>
                    <a:pt x="1880568" y="431694"/>
                    <a:pt x="1896533" y="423711"/>
                  </a:cubicBezTo>
                  <a:cubicBezTo>
                    <a:pt x="1919111" y="412422"/>
                    <a:pt x="1940829" y="399219"/>
                    <a:pt x="1964266" y="389844"/>
                  </a:cubicBezTo>
                  <a:cubicBezTo>
                    <a:pt x="1997411" y="376586"/>
                    <a:pt x="2065866" y="355978"/>
                    <a:pt x="2065866" y="355978"/>
                  </a:cubicBezTo>
                  <a:cubicBezTo>
                    <a:pt x="2211452" y="258920"/>
                    <a:pt x="2027252" y="375285"/>
                    <a:pt x="2167466" y="305178"/>
                  </a:cubicBezTo>
                  <a:cubicBezTo>
                    <a:pt x="2185669" y="296077"/>
                    <a:pt x="2199140" y="278266"/>
                    <a:pt x="2218266" y="271311"/>
                  </a:cubicBezTo>
                  <a:cubicBezTo>
                    <a:pt x="2320046" y="234300"/>
                    <a:pt x="2398916" y="232424"/>
                    <a:pt x="2506133" y="220511"/>
                  </a:cubicBezTo>
                  <a:cubicBezTo>
                    <a:pt x="2528711" y="214867"/>
                    <a:pt x="2551148" y="208627"/>
                    <a:pt x="2573866" y="203578"/>
                  </a:cubicBezTo>
                  <a:cubicBezTo>
                    <a:pt x="2601962" y="197334"/>
                    <a:pt x="2630766" y="194217"/>
                    <a:pt x="2658533" y="186644"/>
                  </a:cubicBezTo>
                  <a:cubicBezTo>
                    <a:pt x="2692974" y="177251"/>
                    <a:pt x="2726266" y="164067"/>
                    <a:pt x="2760133" y="152778"/>
                  </a:cubicBezTo>
                  <a:lnTo>
                    <a:pt x="2810933" y="135844"/>
                  </a:lnTo>
                  <a:lnTo>
                    <a:pt x="2861733" y="118911"/>
                  </a:lnTo>
                  <a:cubicBezTo>
                    <a:pt x="2827866" y="107622"/>
                    <a:pt x="2794766" y="93702"/>
                    <a:pt x="2760133" y="85044"/>
                  </a:cubicBezTo>
                  <a:cubicBezTo>
                    <a:pt x="2737555" y="79400"/>
                    <a:pt x="2714691" y="74798"/>
                    <a:pt x="2692400" y="68111"/>
                  </a:cubicBezTo>
                  <a:cubicBezTo>
                    <a:pt x="2486276" y="6274"/>
                    <a:pt x="2679181" y="56339"/>
                    <a:pt x="2523066" y="17311"/>
                  </a:cubicBezTo>
                  <a:cubicBezTo>
                    <a:pt x="2609624" y="-11541"/>
                    <a:pt x="2540258" y="-3271"/>
                    <a:pt x="2624666" y="34244"/>
                  </a:cubicBezTo>
                  <a:cubicBezTo>
                    <a:pt x="2657288" y="48743"/>
                    <a:pt x="2726266" y="68111"/>
                    <a:pt x="2726266" y="68111"/>
                  </a:cubicBezTo>
                  <a:cubicBezTo>
                    <a:pt x="2743199" y="79400"/>
                    <a:pt x="2758469" y="93713"/>
                    <a:pt x="2777066" y="101978"/>
                  </a:cubicBezTo>
                  <a:cubicBezTo>
                    <a:pt x="2809688" y="116476"/>
                    <a:pt x="2878666" y="135844"/>
                    <a:pt x="2878666" y="135844"/>
                  </a:cubicBezTo>
                  <a:cubicBezTo>
                    <a:pt x="2873022" y="152777"/>
                    <a:pt x="2870589" y="171146"/>
                    <a:pt x="2861733" y="186644"/>
                  </a:cubicBezTo>
                  <a:cubicBezTo>
                    <a:pt x="2803734" y="288144"/>
                    <a:pt x="2824806" y="222026"/>
                    <a:pt x="2760133" y="305178"/>
                  </a:cubicBezTo>
                  <a:cubicBezTo>
                    <a:pt x="2735144" y="337307"/>
                    <a:pt x="2692400" y="406778"/>
                    <a:pt x="2692400" y="406778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591733" y="2895600"/>
              <a:ext cx="2540000" cy="1375640"/>
            </a:xfrm>
            <a:custGeom>
              <a:avLst/>
              <a:gdLst>
                <a:gd name="connsiteX0" fmla="*/ 2540000 w 2540000"/>
                <a:gd name="connsiteY0" fmla="*/ 0 h 1375640"/>
                <a:gd name="connsiteX1" fmla="*/ 2319867 w 2540000"/>
                <a:gd name="connsiteY1" fmla="*/ 33867 h 1375640"/>
                <a:gd name="connsiteX2" fmla="*/ 2269067 w 2540000"/>
                <a:gd name="connsiteY2" fmla="*/ 50800 h 1375640"/>
                <a:gd name="connsiteX3" fmla="*/ 1913467 w 2540000"/>
                <a:gd name="connsiteY3" fmla="*/ 186267 h 1375640"/>
                <a:gd name="connsiteX4" fmla="*/ 1574800 w 2540000"/>
                <a:gd name="connsiteY4" fmla="*/ 338667 h 1375640"/>
                <a:gd name="connsiteX5" fmla="*/ 1473200 w 2540000"/>
                <a:gd name="connsiteY5" fmla="*/ 406400 h 1375640"/>
                <a:gd name="connsiteX6" fmla="*/ 1303867 w 2540000"/>
                <a:gd name="connsiteY6" fmla="*/ 524933 h 1375640"/>
                <a:gd name="connsiteX7" fmla="*/ 1219200 w 2540000"/>
                <a:gd name="connsiteY7" fmla="*/ 575733 h 1375640"/>
                <a:gd name="connsiteX8" fmla="*/ 1151467 w 2540000"/>
                <a:gd name="connsiteY8" fmla="*/ 609600 h 1375640"/>
                <a:gd name="connsiteX9" fmla="*/ 1083734 w 2540000"/>
                <a:gd name="connsiteY9" fmla="*/ 660400 h 1375640"/>
                <a:gd name="connsiteX10" fmla="*/ 1016000 w 2540000"/>
                <a:gd name="connsiteY10" fmla="*/ 694267 h 1375640"/>
                <a:gd name="connsiteX11" fmla="*/ 965200 w 2540000"/>
                <a:gd name="connsiteY11" fmla="*/ 745067 h 1375640"/>
                <a:gd name="connsiteX12" fmla="*/ 863600 w 2540000"/>
                <a:gd name="connsiteY12" fmla="*/ 778933 h 1375640"/>
                <a:gd name="connsiteX13" fmla="*/ 812800 w 2540000"/>
                <a:gd name="connsiteY13" fmla="*/ 829733 h 1375640"/>
                <a:gd name="connsiteX14" fmla="*/ 694267 w 2540000"/>
                <a:gd name="connsiteY14" fmla="*/ 880533 h 1375640"/>
                <a:gd name="connsiteX15" fmla="*/ 541867 w 2540000"/>
                <a:gd name="connsiteY15" fmla="*/ 982133 h 1375640"/>
                <a:gd name="connsiteX16" fmla="*/ 491067 w 2540000"/>
                <a:gd name="connsiteY16" fmla="*/ 1016000 h 1375640"/>
                <a:gd name="connsiteX17" fmla="*/ 440267 w 2540000"/>
                <a:gd name="connsiteY17" fmla="*/ 1049867 h 1375640"/>
                <a:gd name="connsiteX18" fmla="*/ 389467 w 2540000"/>
                <a:gd name="connsiteY18" fmla="*/ 1066800 h 1375640"/>
                <a:gd name="connsiteX19" fmla="*/ 338667 w 2540000"/>
                <a:gd name="connsiteY19" fmla="*/ 1117600 h 1375640"/>
                <a:gd name="connsiteX20" fmla="*/ 237067 w 2540000"/>
                <a:gd name="connsiteY20" fmla="*/ 1185333 h 1375640"/>
                <a:gd name="connsiteX21" fmla="*/ 203200 w 2540000"/>
                <a:gd name="connsiteY21" fmla="*/ 1236133 h 1375640"/>
                <a:gd name="connsiteX22" fmla="*/ 152400 w 2540000"/>
                <a:gd name="connsiteY22" fmla="*/ 1253067 h 1375640"/>
                <a:gd name="connsiteX23" fmla="*/ 50800 w 2540000"/>
                <a:gd name="connsiteY23" fmla="*/ 1320800 h 1375640"/>
                <a:gd name="connsiteX24" fmla="*/ 0 w 2540000"/>
                <a:gd name="connsiteY24" fmla="*/ 1354667 h 1375640"/>
                <a:gd name="connsiteX25" fmla="*/ 16934 w 2540000"/>
                <a:gd name="connsiteY25" fmla="*/ 1303867 h 1375640"/>
                <a:gd name="connsiteX26" fmla="*/ 33867 w 2540000"/>
                <a:gd name="connsiteY26" fmla="*/ 1236133 h 1375640"/>
                <a:gd name="connsiteX27" fmla="*/ 67734 w 2540000"/>
                <a:gd name="connsiteY27" fmla="*/ 1168400 h 1375640"/>
                <a:gd name="connsiteX28" fmla="*/ 84667 w 2540000"/>
                <a:gd name="connsiteY28" fmla="*/ 1117600 h 1375640"/>
                <a:gd name="connsiteX29" fmla="*/ 152400 w 2540000"/>
                <a:gd name="connsiteY29" fmla="*/ 1016000 h 1375640"/>
                <a:gd name="connsiteX30" fmla="*/ 118534 w 2540000"/>
                <a:gd name="connsiteY30" fmla="*/ 1083733 h 1375640"/>
                <a:gd name="connsiteX31" fmla="*/ 50800 w 2540000"/>
                <a:gd name="connsiteY31" fmla="*/ 1202267 h 1375640"/>
                <a:gd name="connsiteX32" fmla="*/ 33867 w 2540000"/>
                <a:gd name="connsiteY32" fmla="*/ 1253067 h 1375640"/>
                <a:gd name="connsiteX33" fmla="*/ 440267 w 2540000"/>
                <a:gd name="connsiteY33" fmla="*/ 1337733 h 137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40000" h="1375640">
                  <a:moveTo>
                    <a:pt x="2540000" y="0"/>
                  </a:moveTo>
                  <a:cubicBezTo>
                    <a:pt x="2369398" y="42650"/>
                    <a:pt x="2612419" y="-14892"/>
                    <a:pt x="2319867" y="33867"/>
                  </a:cubicBezTo>
                  <a:cubicBezTo>
                    <a:pt x="2302261" y="36801"/>
                    <a:pt x="2285780" y="44533"/>
                    <a:pt x="2269067" y="50800"/>
                  </a:cubicBezTo>
                  <a:cubicBezTo>
                    <a:pt x="2150300" y="95338"/>
                    <a:pt x="2029138" y="134215"/>
                    <a:pt x="1913467" y="186267"/>
                  </a:cubicBezTo>
                  <a:lnTo>
                    <a:pt x="1574800" y="338667"/>
                  </a:lnTo>
                  <a:cubicBezTo>
                    <a:pt x="1439045" y="474422"/>
                    <a:pt x="1600633" y="327980"/>
                    <a:pt x="1473200" y="406400"/>
                  </a:cubicBezTo>
                  <a:cubicBezTo>
                    <a:pt x="1414521" y="442510"/>
                    <a:pt x="1361195" y="486715"/>
                    <a:pt x="1303867" y="524933"/>
                  </a:cubicBezTo>
                  <a:cubicBezTo>
                    <a:pt x="1276482" y="543190"/>
                    <a:pt x="1247971" y="559749"/>
                    <a:pt x="1219200" y="575733"/>
                  </a:cubicBezTo>
                  <a:cubicBezTo>
                    <a:pt x="1197134" y="587992"/>
                    <a:pt x="1172873" y="596221"/>
                    <a:pt x="1151467" y="609600"/>
                  </a:cubicBezTo>
                  <a:cubicBezTo>
                    <a:pt x="1127535" y="624558"/>
                    <a:pt x="1107666" y="645442"/>
                    <a:pt x="1083734" y="660400"/>
                  </a:cubicBezTo>
                  <a:cubicBezTo>
                    <a:pt x="1062328" y="673779"/>
                    <a:pt x="1036541" y="679595"/>
                    <a:pt x="1016000" y="694267"/>
                  </a:cubicBezTo>
                  <a:cubicBezTo>
                    <a:pt x="996513" y="708186"/>
                    <a:pt x="986134" y="733437"/>
                    <a:pt x="965200" y="745067"/>
                  </a:cubicBezTo>
                  <a:cubicBezTo>
                    <a:pt x="933994" y="762404"/>
                    <a:pt x="863600" y="778933"/>
                    <a:pt x="863600" y="778933"/>
                  </a:cubicBezTo>
                  <a:cubicBezTo>
                    <a:pt x="846667" y="795866"/>
                    <a:pt x="832287" y="815814"/>
                    <a:pt x="812800" y="829733"/>
                  </a:cubicBezTo>
                  <a:cubicBezTo>
                    <a:pt x="776180" y="855890"/>
                    <a:pt x="735725" y="866714"/>
                    <a:pt x="694267" y="880533"/>
                  </a:cubicBezTo>
                  <a:lnTo>
                    <a:pt x="541867" y="982133"/>
                  </a:lnTo>
                  <a:lnTo>
                    <a:pt x="491067" y="1016000"/>
                  </a:lnTo>
                  <a:cubicBezTo>
                    <a:pt x="474134" y="1027289"/>
                    <a:pt x="459574" y="1043431"/>
                    <a:pt x="440267" y="1049867"/>
                  </a:cubicBezTo>
                  <a:lnTo>
                    <a:pt x="389467" y="1066800"/>
                  </a:lnTo>
                  <a:cubicBezTo>
                    <a:pt x="372534" y="1083733"/>
                    <a:pt x="357570" y="1102898"/>
                    <a:pt x="338667" y="1117600"/>
                  </a:cubicBezTo>
                  <a:cubicBezTo>
                    <a:pt x="306538" y="1142589"/>
                    <a:pt x="237067" y="1185333"/>
                    <a:pt x="237067" y="1185333"/>
                  </a:cubicBezTo>
                  <a:cubicBezTo>
                    <a:pt x="225778" y="1202266"/>
                    <a:pt x="219092" y="1223420"/>
                    <a:pt x="203200" y="1236133"/>
                  </a:cubicBezTo>
                  <a:cubicBezTo>
                    <a:pt x="189262" y="1247283"/>
                    <a:pt x="168003" y="1244399"/>
                    <a:pt x="152400" y="1253067"/>
                  </a:cubicBezTo>
                  <a:cubicBezTo>
                    <a:pt x="116820" y="1272834"/>
                    <a:pt x="84667" y="1298222"/>
                    <a:pt x="50800" y="1320800"/>
                  </a:cubicBezTo>
                  <a:lnTo>
                    <a:pt x="0" y="1354667"/>
                  </a:lnTo>
                  <a:cubicBezTo>
                    <a:pt x="5645" y="1337734"/>
                    <a:pt x="12030" y="1321030"/>
                    <a:pt x="16934" y="1303867"/>
                  </a:cubicBezTo>
                  <a:cubicBezTo>
                    <a:pt x="23328" y="1281490"/>
                    <a:pt x="25695" y="1257924"/>
                    <a:pt x="33867" y="1236133"/>
                  </a:cubicBezTo>
                  <a:cubicBezTo>
                    <a:pt x="42730" y="1212498"/>
                    <a:pt x="57790" y="1191602"/>
                    <a:pt x="67734" y="1168400"/>
                  </a:cubicBezTo>
                  <a:cubicBezTo>
                    <a:pt x="74765" y="1151994"/>
                    <a:pt x="75999" y="1133203"/>
                    <a:pt x="84667" y="1117600"/>
                  </a:cubicBezTo>
                  <a:cubicBezTo>
                    <a:pt x="104434" y="1082019"/>
                    <a:pt x="170603" y="979594"/>
                    <a:pt x="152400" y="1016000"/>
                  </a:cubicBezTo>
                  <a:cubicBezTo>
                    <a:pt x="141111" y="1038578"/>
                    <a:pt x="131058" y="1061816"/>
                    <a:pt x="118534" y="1083733"/>
                  </a:cubicBezTo>
                  <a:cubicBezTo>
                    <a:pt x="69944" y="1168766"/>
                    <a:pt x="94662" y="1099921"/>
                    <a:pt x="50800" y="1202267"/>
                  </a:cubicBezTo>
                  <a:cubicBezTo>
                    <a:pt x="43769" y="1218673"/>
                    <a:pt x="39511" y="1236134"/>
                    <a:pt x="33867" y="1253067"/>
                  </a:cubicBezTo>
                  <a:cubicBezTo>
                    <a:pt x="76260" y="1465034"/>
                    <a:pt x="22019" y="1337733"/>
                    <a:pt x="440267" y="1337733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 rot="19952812">
              <a:off x="1448166" y="3425718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RESPONSE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 rot="19952812">
              <a:off x="601499" y="2731451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REQUEST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545"/>
            <a:stretch/>
          </p:blipFill>
          <p:spPr>
            <a:xfrm>
              <a:off x="1405467" y="5435599"/>
              <a:ext cx="850815" cy="982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106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Most of the Internet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14132" y="3623733"/>
            <a:ext cx="4219425" cy="750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/>
              <a:t>Server / Clients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31474" y="1862667"/>
            <a:ext cx="3314431" cy="3551560"/>
            <a:chOff x="631474" y="1862667"/>
            <a:chExt cx="3314431" cy="3551560"/>
          </a:xfrm>
        </p:grpSpPr>
        <p:sp>
          <p:nvSpPr>
            <p:cNvPr id="3" name="TextBox 2"/>
            <p:cNvSpPr txBox="1"/>
            <p:nvPr/>
          </p:nvSpPr>
          <p:spPr>
            <a:xfrm rot="20451180">
              <a:off x="1203166" y="1862667"/>
              <a:ext cx="2742739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“the backend”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352764">
              <a:off x="631474" y="4978402"/>
              <a:ext cx="2362122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“the cloud”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2844800" y="2421467"/>
              <a:ext cx="542475" cy="745066"/>
            </a:xfrm>
            <a:custGeom>
              <a:avLst/>
              <a:gdLst>
                <a:gd name="connsiteX0" fmla="*/ 0 w 542475"/>
                <a:gd name="connsiteY0" fmla="*/ 0 h 745066"/>
                <a:gd name="connsiteX1" fmla="*/ 67733 w 542475"/>
                <a:gd name="connsiteY1" fmla="*/ 67733 h 745066"/>
                <a:gd name="connsiteX2" fmla="*/ 169333 w 542475"/>
                <a:gd name="connsiteY2" fmla="*/ 135466 h 745066"/>
                <a:gd name="connsiteX3" fmla="*/ 254000 w 542475"/>
                <a:gd name="connsiteY3" fmla="*/ 220133 h 745066"/>
                <a:gd name="connsiteX4" fmla="*/ 287867 w 542475"/>
                <a:gd name="connsiteY4" fmla="*/ 270933 h 745066"/>
                <a:gd name="connsiteX5" fmla="*/ 389467 w 542475"/>
                <a:gd name="connsiteY5" fmla="*/ 389466 h 745066"/>
                <a:gd name="connsiteX6" fmla="*/ 457200 w 542475"/>
                <a:gd name="connsiteY6" fmla="*/ 524933 h 745066"/>
                <a:gd name="connsiteX7" fmla="*/ 491067 w 542475"/>
                <a:gd name="connsiteY7" fmla="*/ 626533 h 745066"/>
                <a:gd name="connsiteX8" fmla="*/ 541867 w 542475"/>
                <a:gd name="connsiteY8" fmla="*/ 728133 h 745066"/>
                <a:gd name="connsiteX9" fmla="*/ 541867 w 542475"/>
                <a:gd name="connsiteY9" fmla="*/ 745066 h 74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2475" h="745066">
                  <a:moveTo>
                    <a:pt x="0" y="0"/>
                  </a:moveTo>
                  <a:cubicBezTo>
                    <a:pt x="22578" y="22578"/>
                    <a:pt x="42800" y="47787"/>
                    <a:pt x="67733" y="67733"/>
                  </a:cubicBezTo>
                  <a:cubicBezTo>
                    <a:pt x="99516" y="93160"/>
                    <a:pt x="169333" y="135466"/>
                    <a:pt x="169333" y="135466"/>
                  </a:cubicBezTo>
                  <a:cubicBezTo>
                    <a:pt x="259645" y="270933"/>
                    <a:pt x="141111" y="107244"/>
                    <a:pt x="254000" y="220133"/>
                  </a:cubicBezTo>
                  <a:cubicBezTo>
                    <a:pt x="268391" y="234524"/>
                    <a:pt x="274838" y="255299"/>
                    <a:pt x="287867" y="270933"/>
                  </a:cubicBezTo>
                  <a:cubicBezTo>
                    <a:pt x="345177" y="339704"/>
                    <a:pt x="340145" y="304914"/>
                    <a:pt x="389467" y="389466"/>
                  </a:cubicBezTo>
                  <a:cubicBezTo>
                    <a:pt x="414905" y="433074"/>
                    <a:pt x="441235" y="477038"/>
                    <a:pt x="457200" y="524933"/>
                  </a:cubicBezTo>
                  <a:cubicBezTo>
                    <a:pt x="468489" y="558800"/>
                    <a:pt x="471265" y="596830"/>
                    <a:pt x="491067" y="626533"/>
                  </a:cubicBezTo>
                  <a:cubicBezTo>
                    <a:pt x="524175" y="676197"/>
                    <a:pt x="527845" y="672049"/>
                    <a:pt x="541867" y="728133"/>
                  </a:cubicBezTo>
                  <a:cubicBezTo>
                    <a:pt x="543236" y="733609"/>
                    <a:pt x="541867" y="739422"/>
                    <a:pt x="541867" y="745066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2032000" y="4436533"/>
              <a:ext cx="1117600" cy="524934"/>
            </a:xfrm>
            <a:custGeom>
              <a:avLst/>
              <a:gdLst>
                <a:gd name="connsiteX0" fmla="*/ 0 w 1117600"/>
                <a:gd name="connsiteY0" fmla="*/ 524934 h 524934"/>
                <a:gd name="connsiteX1" fmla="*/ 67733 w 1117600"/>
                <a:gd name="connsiteY1" fmla="*/ 508000 h 524934"/>
                <a:gd name="connsiteX2" fmla="*/ 304800 w 1117600"/>
                <a:gd name="connsiteY2" fmla="*/ 321734 h 524934"/>
                <a:gd name="connsiteX3" fmla="*/ 609600 w 1117600"/>
                <a:gd name="connsiteY3" fmla="*/ 203200 h 524934"/>
                <a:gd name="connsiteX4" fmla="*/ 745067 w 1117600"/>
                <a:gd name="connsiteY4" fmla="*/ 152400 h 524934"/>
                <a:gd name="connsiteX5" fmla="*/ 829733 w 1117600"/>
                <a:gd name="connsiteY5" fmla="*/ 135467 h 524934"/>
                <a:gd name="connsiteX6" fmla="*/ 931333 w 1117600"/>
                <a:gd name="connsiteY6" fmla="*/ 101600 h 524934"/>
                <a:gd name="connsiteX7" fmla="*/ 982133 w 1117600"/>
                <a:gd name="connsiteY7" fmla="*/ 84667 h 524934"/>
                <a:gd name="connsiteX8" fmla="*/ 1032933 w 1117600"/>
                <a:gd name="connsiteY8" fmla="*/ 67734 h 524934"/>
                <a:gd name="connsiteX9" fmla="*/ 1117600 w 1117600"/>
                <a:gd name="connsiteY9" fmla="*/ 0 h 524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7600" h="524934">
                  <a:moveTo>
                    <a:pt x="0" y="524934"/>
                  </a:moveTo>
                  <a:cubicBezTo>
                    <a:pt x="22578" y="519289"/>
                    <a:pt x="48369" y="520909"/>
                    <a:pt x="67733" y="508000"/>
                  </a:cubicBezTo>
                  <a:cubicBezTo>
                    <a:pt x="151351" y="452255"/>
                    <a:pt x="212965" y="362550"/>
                    <a:pt x="304800" y="321734"/>
                  </a:cubicBezTo>
                  <a:cubicBezTo>
                    <a:pt x="551765" y="211971"/>
                    <a:pt x="360506" y="291115"/>
                    <a:pt x="609600" y="203200"/>
                  </a:cubicBezTo>
                  <a:cubicBezTo>
                    <a:pt x="655077" y="187149"/>
                    <a:pt x="698973" y="166583"/>
                    <a:pt x="745067" y="152400"/>
                  </a:cubicBezTo>
                  <a:cubicBezTo>
                    <a:pt x="772575" y="143936"/>
                    <a:pt x="801966" y="143040"/>
                    <a:pt x="829733" y="135467"/>
                  </a:cubicBezTo>
                  <a:cubicBezTo>
                    <a:pt x="864174" y="126074"/>
                    <a:pt x="897466" y="112889"/>
                    <a:pt x="931333" y="101600"/>
                  </a:cubicBezTo>
                  <a:lnTo>
                    <a:pt x="982133" y="84667"/>
                  </a:lnTo>
                  <a:lnTo>
                    <a:pt x="1032933" y="67734"/>
                  </a:lnTo>
                  <a:cubicBezTo>
                    <a:pt x="1097017" y="25011"/>
                    <a:pt x="1069342" y="48258"/>
                    <a:pt x="1117600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06862" y="1557868"/>
            <a:ext cx="3394690" cy="4279692"/>
            <a:chOff x="5906862" y="1557868"/>
            <a:chExt cx="3394690" cy="4279692"/>
          </a:xfrm>
        </p:grpSpPr>
        <p:sp>
          <p:nvSpPr>
            <p:cNvPr id="48" name="TextBox 47"/>
            <p:cNvSpPr txBox="1"/>
            <p:nvPr/>
          </p:nvSpPr>
          <p:spPr>
            <a:xfrm rot="778567">
              <a:off x="5906862" y="1557868"/>
              <a:ext cx="2818016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400">
                  <a:latin typeface="Chalkboard" charset="0"/>
                  <a:ea typeface="Chalkboard" charset="0"/>
                  <a:cs typeface="Chalkboard" charset="0"/>
                </a:rPr>
                <a:t>the frontend”</a:t>
              </a:r>
              <a:endParaRPr lang="en-US" sz="24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20808423">
              <a:off x="7125122" y="5401735"/>
              <a:ext cx="2176430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400">
                  <a:latin typeface="Chalkboard" charset="0"/>
                  <a:ea typeface="Chalkboard" charset="0"/>
                  <a:cs typeface="Chalkboard" charset="0"/>
                </a:rPr>
                <a:t>the GUI”</a:t>
              </a:r>
              <a:endParaRPr lang="en-US" sz="24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6129867" y="2133600"/>
              <a:ext cx="592666" cy="1574800"/>
            </a:xfrm>
            <a:custGeom>
              <a:avLst/>
              <a:gdLst>
                <a:gd name="connsiteX0" fmla="*/ 16933 w 592666"/>
                <a:gd name="connsiteY0" fmla="*/ 1574800 h 1574800"/>
                <a:gd name="connsiteX1" fmla="*/ 0 w 592666"/>
                <a:gd name="connsiteY1" fmla="*/ 1202267 h 1574800"/>
                <a:gd name="connsiteX2" fmla="*/ 16933 w 592666"/>
                <a:gd name="connsiteY2" fmla="*/ 1151467 h 1574800"/>
                <a:gd name="connsiteX3" fmla="*/ 101600 w 592666"/>
                <a:gd name="connsiteY3" fmla="*/ 931333 h 1574800"/>
                <a:gd name="connsiteX4" fmla="*/ 118533 w 592666"/>
                <a:gd name="connsiteY4" fmla="*/ 880533 h 1574800"/>
                <a:gd name="connsiteX5" fmla="*/ 254000 w 592666"/>
                <a:gd name="connsiteY5" fmla="*/ 660400 h 1574800"/>
                <a:gd name="connsiteX6" fmla="*/ 355600 w 592666"/>
                <a:gd name="connsiteY6" fmla="*/ 558800 h 1574800"/>
                <a:gd name="connsiteX7" fmla="*/ 457200 w 592666"/>
                <a:gd name="connsiteY7" fmla="*/ 406400 h 1574800"/>
                <a:gd name="connsiteX8" fmla="*/ 491066 w 592666"/>
                <a:gd name="connsiteY8" fmla="*/ 355600 h 1574800"/>
                <a:gd name="connsiteX9" fmla="*/ 524933 w 592666"/>
                <a:gd name="connsiteY9" fmla="*/ 304800 h 1574800"/>
                <a:gd name="connsiteX10" fmla="*/ 558800 w 592666"/>
                <a:gd name="connsiteY10" fmla="*/ 203200 h 1574800"/>
                <a:gd name="connsiteX11" fmla="*/ 592666 w 592666"/>
                <a:gd name="connsiteY11" fmla="*/ 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2666" h="1574800">
                  <a:moveTo>
                    <a:pt x="16933" y="1574800"/>
                  </a:moveTo>
                  <a:cubicBezTo>
                    <a:pt x="11289" y="1450622"/>
                    <a:pt x="0" y="1326573"/>
                    <a:pt x="0" y="1202267"/>
                  </a:cubicBezTo>
                  <a:cubicBezTo>
                    <a:pt x="0" y="1184418"/>
                    <a:pt x="10666" y="1168180"/>
                    <a:pt x="16933" y="1151467"/>
                  </a:cubicBezTo>
                  <a:cubicBezTo>
                    <a:pt x="44538" y="1077854"/>
                    <a:pt x="73995" y="1004946"/>
                    <a:pt x="101600" y="931333"/>
                  </a:cubicBezTo>
                  <a:cubicBezTo>
                    <a:pt x="107867" y="914620"/>
                    <a:pt x="111502" y="896939"/>
                    <a:pt x="118533" y="880533"/>
                  </a:cubicBezTo>
                  <a:cubicBezTo>
                    <a:pt x="146487" y="815307"/>
                    <a:pt x="218740" y="695660"/>
                    <a:pt x="254000" y="660400"/>
                  </a:cubicBezTo>
                  <a:cubicBezTo>
                    <a:pt x="287867" y="626533"/>
                    <a:pt x="329033" y="598651"/>
                    <a:pt x="355600" y="558800"/>
                  </a:cubicBezTo>
                  <a:lnTo>
                    <a:pt x="457200" y="406400"/>
                  </a:lnTo>
                  <a:lnTo>
                    <a:pt x="491066" y="355600"/>
                  </a:lnTo>
                  <a:lnTo>
                    <a:pt x="524933" y="304800"/>
                  </a:lnTo>
                  <a:cubicBezTo>
                    <a:pt x="536222" y="270933"/>
                    <a:pt x="555248" y="238721"/>
                    <a:pt x="558800" y="203200"/>
                  </a:cubicBezTo>
                  <a:cubicBezTo>
                    <a:pt x="576989" y="21308"/>
                    <a:pt x="550365" y="84604"/>
                    <a:pt x="592666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248400" y="4504267"/>
              <a:ext cx="1676400" cy="694266"/>
            </a:xfrm>
            <a:custGeom>
              <a:avLst/>
              <a:gdLst>
                <a:gd name="connsiteX0" fmla="*/ 0 w 1676400"/>
                <a:gd name="connsiteY0" fmla="*/ 0 h 694266"/>
                <a:gd name="connsiteX1" fmla="*/ 237067 w 1676400"/>
                <a:gd name="connsiteY1" fmla="*/ 33866 h 694266"/>
                <a:gd name="connsiteX2" fmla="*/ 355600 w 1676400"/>
                <a:gd name="connsiteY2" fmla="*/ 67733 h 694266"/>
                <a:gd name="connsiteX3" fmla="*/ 558800 w 1676400"/>
                <a:gd name="connsiteY3" fmla="*/ 220133 h 694266"/>
                <a:gd name="connsiteX4" fmla="*/ 609600 w 1676400"/>
                <a:gd name="connsiteY4" fmla="*/ 254000 h 694266"/>
                <a:gd name="connsiteX5" fmla="*/ 711200 w 1676400"/>
                <a:gd name="connsiteY5" fmla="*/ 338666 h 694266"/>
                <a:gd name="connsiteX6" fmla="*/ 846667 w 1676400"/>
                <a:gd name="connsiteY6" fmla="*/ 389466 h 694266"/>
                <a:gd name="connsiteX7" fmla="*/ 914400 w 1676400"/>
                <a:gd name="connsiteY7" fmla="*/ 406400 h 694266"/>
                <a:gd name="connsiteX8" fmla="*/ 982133 w 1676400"/>
                <a:gd name="connsiteY8" fmla="*/ 440266 h 694266"/>
                <a:gd name="connsiteX9" fmla="*/ 1083733 w 1676400"/>
                <a:gd name="connsiteY9" fmla="*/ 474133 h 694266"/>
                <a:gd name="connsiteX10" fmla="*/ 1151467 w 1676400"/>
                <a:gd name="connsiteY10" fmla="*/ 508000 h 694266"/>
                <a:gd name="connsiteX11" fmla="*/ 1219200 w 1676400"/>
                <a:gd name="connsiteY11" fmla="*/ 524933 h 694266"/>
                <a:gd name="connsiteX12" fmla="*/ 1270000 w 1676400"/>
                <a:gd name="connsiteY12" fmla="*/ 541866 h 694266"/>
                <a:gd name="connsiteX13" fmla="*/ 1320800 w 1676400"/>
                <a:gd name="connsiteY13" fmla="*/ 575733 h 694266"/>
                <a:gd name="connsiteX14" fmla="*/ 1422400 w 1676400"/>
                <a:gd name="connsiteY14" fmla="*/ 609600 h 694266"/>
                <a:gd name="connsiteX15" fmla="*/ 1524000 w 1676400"/>
                <a:gd name="connsiteY15" fmla="*/ 643466 h 694266"/>
                <a:gd name="connsiteX16" fmla="*/ 1625600 w 1676400"/>
                <a:gd name="connsiteY16" fmla="*/ 677333 h 694266"/>
                <a:gd name="connsiteX17" fmla="*/ 1676400 w 1676400"/>
                <a:gd name="connsiteY17" fmla="*/ 694266 h 69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6400" h="694266">
                  <a:moveTo>
                    <a:pt x="0" y="0"/>
                  </a:moveTo>
                  <a:cubicBezTo>
                    <a:pt x="154358" y="38589"/>
                    <a:pt x="-32430" y="-4634"/>
                    <a:pt x="237067" y="33866"/>
                  </a:cubicBezTo>
                  <a:cubicBezTo>
                    <a:pt x="274270" y="39181"/>
                    <a:pt x="319418" y="55673"/>
                    <a:pt x="355600" y="67733"/>
                  </a:cubicBezTo>
                  <a:lnTo>
                    <a:pt x="558800" y="220133"/>
                  </a:lnTo>
                  <a:cubicBezTo>
                    <a:pt x="575211" y="232168"/>
                    <a:pt x="593536" y="241505"/>
                    <a:pt x="609600" y="254000"/>
                  </a:cubicBezTo>
                  <a:cubicBezTo>
                    <a:pt x="644398" y="281065"/>
                    <a:pt x="674008" y="314998"/>
                    <a:pt x="711200" y="338666"/>
                  </a:cubicBezTo>
                  <a:cubicBezTo>
                    <a:pt x="725783" y="347946"/>
                    <a:pt x="817916" y="381251"/>
                    <a:pt x="846667" y="389466"/>
                  </a:cubicBezTo>
                  <a:cubicBezTo>
                    <a:pt x="869044" y="395860"/>
                    <a:pt x="892609" y="398228"/>
                    <a:pt x="914400" y="406400"/>
                  </a:cubicBezTo>
                  <a:cubicBezTo>
                    <a:pt x="938035" y="415263"/>
                    <a:pt x="958696" y="430891"/>
                    <a:pt x="982133" y="440266"/>
                  </a:cubicBezTo>
                  <a:cubicBezTo>
                    <a:pt x="1015278" y="453524"/>
                    <a:pt x="1051803" y="458168"/>
                    <a:pt x="1083733" y="474133"/>
                  </a:cubicBezTo>
                  <a:cubicBezTo>
                    <a:pt x="1106311" y="485422"/>
                    <a:pt x="1127831" y="499137"/>
                    <a:pt x="1151467" y="508000"/>
                  </a:cubicBezTo>
                  <a:cubicBezTo>
                    <a:pt x="1173258" y="516172"/>
                    <a:pt x="1196823" y="518540"/>
                    <a:pt x="1219200" y="524933"/>
                  </a:cubicBezTo>
                  <a:cubicBezTo>
                    <a:pt x="1236363" y="529836"/>
                    <a:pt x="1253067" y="536222"/>
                    <a:pt x="1270000" y="541866"/>
                  </a:cubicBezTo>
                  <a:cubicBezTo>
                    <a:pt x="1286933" y="553155"/>
                    <a:pt x="1302203" y="567467"/>
                    <a:pt x="1320800" y="575733"/>
                  </a:cubicBezTo>
                  <a:cubicBezTo>
                    <a:pt x="1353422" y="590232"/>
                    <a:pt x="1388533" y="598311"/>
                    <a:pt x="1422400" y="609600"/>
                  </a:cubicBezTo>
                  <a:lnTo>
                    <a:pt x="1524000" y="643466"/>
                  </a:lnTo>
                  <a:lnTo>
                    <a:pt x="1625600" y="677333"/>
                  </a:lnTo>
                  <a:lnTo>
                    <a:pt x="1676400" y="694266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400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Servers on one slide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 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8000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.start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7677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1" y="1432560"/>
            <a:ext cx="4606760" cy="5639435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err="1">
                <a:latin typeface="Calibri"/>
                <a:cs typeface="Calibri"/>
              </a:rPr>
              <a:t>SteamTunnel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" y="899160"/>
            <a:ext cx="2912785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err="1"/>
              <a:t>SteamTunnelServer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623560" y="899160"/>
            <a:ext cx="2794163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err="1"/>
              <a:t>SteamTunnelClient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4212" y="1447800"/>
            <a:ext cx="5334788" cy="39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47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Servers on one slide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server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8000);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run(){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server.start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2064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What is a Request?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06" y="1432560"/>
            <a:ext cx="3351794" cy="23797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084320"/>
            <a:ext cx="4344459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Request request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6" y="550813"/>
            <a:ext cx="3411004" cy="3240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5599" y="1508760"/>
            <a:ext cx="5715026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a command */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parameters */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String,String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94360" y="504444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240" y="5532120"/>
            <a:ext cx="9217588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methods that the server calls on requests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request.getParam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key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//returns associated value</a:t>
            </a:r>
          </a:p>
        </p:txBody>
      </p:sp>
    </p:spTree>
    <p:extLst>
      <p:ext uri="{BB962C8B-B14F-4D97-AF65-F5344CB8AC3E}">
        <p14:creationId xmlns:p14="http://schemas.microsoft.com/office/powerpoint/2010/main" val="289997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18" y="4521199"/>
            <a:ext cx="4056062" cy="2433637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4266" y="2709333"/>
            <a:ext cx="39116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Server has a bunch of discrete </a:t>
            </a:r>
            <a:r>
              <a:rPr lang="en-US" sz="2400">
                <a:latin typeface="Chalkboard" charset="0"/>
                <a:ea typeface="Chalkboard" charset="0"/>
                <a:cs typeface="Chalkboard" charset="0"/>
              </a:rPr>
              <a:t>things it can 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addUser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225890" y="3640667"/>
            <a:ext cx="838110" cy="522911"/>
          </a:xfrm>
          <a:custGeom>
            <a:avLst/>
            <a:gdLst>
              <a:gd name="connsiteX0" fmla="*/ 838110 w 838110"/>
              <a:gd name="connsiteY0" fmla="*/ 0 h 522911"/>
              <a:gd name="connsiteX1" fmla="*/ 211577 w 838110"/>
              <a:gd name="connsiteY1" fmla="*/ 372533 h 522911"/>
              <a:gd name="connsiteX2" fmla="*/ 109977 w 838110"/>
              <a:gd name="connsiteY2" fmla="*/ 457200 h 522911"/>
              <a:gd name="connsiteX3" fmla="*/ 59177 w 838110"/>
              <a:gd name="connsiteY3" fmla="*/ 491066 h 522911"/>
              <a:gd name="connsiteX4" fmla="*/ 25310 w 838110"/>
              <a:gd name="connsiteY4" fmla="*/ 440266 h 522911"/>
              <a:gd name="connsiteX5" fmla="*/ 8377 w 838110"/>
              <a:gd name="connsiteY5" fmla="*/ 237066 h 522911"/>
              <a:gd name="connsiteX6" fmla="*/ 533310 w 838110"/>
              <a:gd name="connsiteY6" fmla="*/ 508000 h 522911"/>
              <a:gd name="connsiteX7" fmla="*/ 550243 w 838110"/>
              <a:gd name="connsiteY7" fmla="*/ 508000 h 52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110" h="522911">
                <a:moveTo>
                  <a:pt x="838110" y="0"/>
                </a:moveTo>
                <a:cubicBezTo>
                  <a:pt x="793752" y="354872"/>
                  <a:pt x="865425" y="104287"/>
                  <a:pt x="211577" y="372533"/>
                </a:cubicBezTo>
                <a:cubicBezTo>
                  <a:pt x="161891" y="392917"/>
                  <a:pt x="150411" y="423506"/>
                  <a:pt x="109977" y="457200"/>
                </a:cubicBezTo>
                <a:cubicBezTo>
                  <a:pt x="94343" y="470228"/>
                  <a:pt x="76110" y="479777"/>
                  <a:pt x="59177" y="491066"/>
                </a:cubicBezTo>
                <a:cubicBezTo>
                  <a:pt x="47888" y="474133"/>
                  <a:pt x="29301" y="460222"/>
                  <a:pt x="25310" y="440266"/>
                </a:cubicBezTo>
                <a:cubicBezTo>
                  <a:pt x="11980" y="373618"/>
                  <a:pt x="-13116" y="172586"/>
                  <a:pt x="8377" y="237066"/>
                </a:cubicBezTo>
                <a:cubicBezTo>
                  <a:pt x="147977" y="655873"/>
                  <a:pt x="-204361" y="483410"/>
                  <a:pt x="533310" y="508000"/>
                </a:cubicBezTo>
                <a:cubicBezTo>
                  <a:pt x="538951" y="508188"/>
                  <a:pt x="544599" y="508000"/>
                  <a:pt x="550243" y="5080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571067" y="3640667"/>
            <a:ext cx="1173799" cy="629366"/>
          </a:xfrm>
          <a:custGeom>
            <a:avLst/>
            <a:gdLst>
              <a:gd name="connsiteX0" fmla="*/ 0 w 1173799"/>
              <a:gd name="connsiteY0" fmla="*/ 0 h 629366"/>
              <a:gd name="connsiteX1" fmla="*/ 67733 w 1173799"/>
              <a:gd name="connsiteY1" fmla="*/ 16933 h 629366"/>
              <a:gd name="connsiteX2" fmla="*/ 169333 w 1173799"/>
              <a:gd name="connsiteY2" fmla="*/ 33866 h 629366"/>
              <a:gd name="connsiteX3" fmla="*/ 254000 w 1173799"/>
              <a:gd name="connsiteY3" fmla="*/ 67733 h 629366"/>
              <a:gd name="connsiteX4" fmla="*/ 355600 w 1173799"/>
              <a:gd name="connsiteY4" fmla="*/ 101600 h 629366"/>
              <a:gd name="connsiteX5" fmla="*/ 406400 w 1173799"/>
              <a:gd name="connsiteY5" fmla="*/ 118533 h 629366"/>
              <a:gd name="connsiteX6" fmla="*/ 457200 w 1173799"/>
              <a:gd name="connsiteY6" fmla="*/ 152400 h 629366"/>
              <a:gd name="connsiteX7" fmla="*/ 1016000 w 1173799"/>
              <a:gd name="connsiteY7" fmla="*/ 626533 h 629366"/>
              <a:gd name="connsiteX8" fmla="*/ 1083733 w 1173799"/>
              <a:gd name="connsiteY8" fmla="*/ 524933 h 629366"/>
              <a:gd name="connsiteX9" fmla="*/ 1134533 w 1173799"/>
              <a:gd name="connsiteY9" fmla="*/ 491066 h 629366"/>
              <a:gd name="connsiteX10" fmla="*/ 1168400 w 1173799"/>
              <a:gd name="connsiteY10" fmla="*/ 440266 h 629366"/>
              <a:gd name="connsiteX11" fmla="*/ 1117600 w 1173799"/>
              <a:gd name="connsiteY11" fmla="*/ 491066 h 629366"/>
              <a:gd name="connsiteX12" fmla="*/ 1083733 w 1173799"/>
              <a:gd name="connsiteY12" fmla="*/ 541866 h 629366"/>
              <a:gd name="connsiteX13" fmla="*/ 982133 w 1173799"/>
              <a:gd name="connsiteY13" fmla="*/ 626533 h 629366"/>
              <a:gd name="connsiteX14" fmla="*/ 609600 w 1173799"/>
              <a:gd name="connsiteY14" fmla="*/ 609600 h 629366"/>
              <a:gd name="connsiteX15" fmla="*/ 508000 w 1173799"/>
              <a:gd name="connsiteY15" fmla="*/ 592666 h 62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3799" h="629366">
                <a:moveTo>
                  <a:pt x="0" y="0"/>
                </a:moveTo>
                <a:cubicBezTo>
                  <a:pt x="22578" y="5644"/>
                  <a:pt x="44912" y="12369"/>
                  <a:pt x="67733" y="16933"/>
                </a:cubicBezTo>
                <a:cubicBezTo>
                  <a:pt x="101400" y="23666"/>
                  <a:pt x="136209" y="24832"/>
                  <a:pt x="169333" y="33866"/>
                </a:cubicBezTo>
                <a:cubicBezTo>
                  <a:pt x="198658" y="41864"/>
                  <a:pt x="225434" y="57345"/>
                  <a:pt x="254000" y="67733"/>
                </a:cubicBezTo>
                <a:cubicBezTo>
                  <a:pt x="287549" y="79933"/>
                  <a:pt x="321733" y="90311"/>
                  <a:pt x="355600" y="101600"/>
                </a:cubicBezTo>
                <a:lnTo>
                  <a:pt x="406400" y="118533"/>
                </a:lnTo>
                <a:cubicBezTo>
                  <a:pt x="423333" y="129822"/>
                  <a:pt x="441566" y="139371"/>
                  <a:pt x="457200" y="152400"/>
                </a:cubicBezTo>
                <a:cubicBezTo>
                  <a:pt x="644862" y="308785"/>
                  <a:pt x="806032" y="501687"/>
                  <a:pt x="1016000" y="626533"/>
                </a:cubicBezTo>
                <a:cubicBezTo>
                  <a:pt x="1050985" y="647335"/>
                  <a:pt x="1049866" y="547511"/>
                  <a:pt x="1083733" y="524933"/>
                </a:cubicBezTo>
                <a:lnTo>
                  <a:pt x="1134533" y="491066"/>
                </a:lnTo>
                <a:cubicBezTo>
                  <a:pt x="1145822" y="474133"/>
                  <a:pt x="1188751" y="440266"/>
                  <a:pt x="1168400" y="440266"/>
                </a:cubicBezTo>
                <a:cubicBezTo>
                  <a:pt x="1144453" y="440266"/>
                  <a:pt x="1132931" y="472669"/>
                  <a:pt x="1117600" y="491066"/>
                </a:cubicBezTo>
                <a:cubicBezTo>
                  <a:pt x="1104571" y="506700"/>
                  <a:pt x="1096762" y="526232"/>
                  <a:pt x="1083733" y="541866"/>
                </a:cubicBezTo>
                <a:cubicBezTo>
                  <a:pt x="1042989" y="590759"/>
                  <a:pt x="1032083" y="593233"/>
                  <a:pt x="982133" y="626533"/>
                </a:cubicBezTo>
                <a:cubicBezTo>
                  <a:pt x="857955" y="620889"/>
                  <a:pt x="733510" y="619513"/>
                  <a:pt x="609600" y="609600"/>
                </a:cubicBezTo>
                <a:cubicBezTo>
                  <a:pt x="330991" y="587311"/>
                  <a:pt x="777528" y="592666"/>
                  <a:pt x="508000" y="59266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8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18" y="4521199"/>
            <a:ext cx="4056062" cy="2433637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2535" y="-2099309"/>
            <a:ext cx="2209799" cy="209930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CE80FB-8E84-2B4F-8B97-B7887C964989}"/>
              </a:ext>
            </a:extLst>
          </p:cNvPr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addUser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EFF75-A2AA-654D-BF3C-2E23EE7B03A9}"/>
              </a:ext>
            </a:extLst>
          </p:cNvPr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74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0945E-6 8.94582E-7 C 0.02126 0.00714 -0.00157 0.00021 0.04866 0.00462 C 0.05071 0.00483 0.06441 0.00819 0.06709 0.00903 C 0.06882 0.00966 0.0704 0.01071 0.07213 0.01134 C 0.07496 0.01218 0.0778 0.0126 0.08048 0.01344 C 0.08221 0.01407 0.08394 0.01512 0.08551 0.01575 C 0.08788 0.01659 0.09008 0.01701 0.09229 0.01806 C 0.09465 0.01911 0.0967 0.02121 0.09906 0.02247 C 0.10063 0.02352 0.10252 0.02373 0.1041 0.02478 C 0.10583 0.02604 0.10725 0.02793 0.10914 0.02919 C 0.11181 0.03108 0.11481 0.03213 0.11748 0.0336 C 0.12551 0.03843 0.1241 0.03864 0.1326 0.04494 C 0.13481 0.04662 0.13701 0.04809 0.13937 0.04935 C 0.14095 0.0504 0.14284 0.05061 0.14441 0.05166 C 0.14725 0.05355 0.14992 0.05628 0.15276 0.05838 C 0.15496 0.06006 0.15733 0.06111 0.15953 0.06279 C 0.16126 0.06405 0.16284 0.06594 0.16457 0.0672 C 0.16677 0.06888 0.16914 0.06993 0.17118 0.07182 C 0.17355 0.07371 0.17559 0.07665 0.17796 0.07854 C 0.18237 0.0819 0.18725 0.08379 0.19134 0.08736 C 0.19481 0.09051 0.1978 0.09408 0.20142 0.09618 C 0.20378 0.09765 0.20614 0.0987 0.20819 0.10059 C 0.21008 0.10248 0.21134 0.10542 0.21323 0.10731 C 0.21953 0.11382 0.22048 0.11361 0.22662 0.11634 C 0.23859 0.12684 0.22378 0.11361 0.23843 0.12747 C 0.24 0.12915 0.24158 0.13104 0.24347 0.13209 C 0.24677 0.13398 0.25355 0.1365 0.25355 0.1365 C 0.25528 0.13797 0.25685 0.13986 0.25859 0.14091 C 0.26016 0.14196 0.26189 0.14238 0.26362 0.14322 C 0.26646 0.14469 0.26929 0.14616 0.27197 0.14763 C 0.2737 0.14994 0.27528 0.15246 0.27701 0.15435 C 0.28315 0.16128 0.28174 0.15624 0.28709 0.16569 C 0.28961 0.16989 0.29055 0.17598 0.29386 0.17913 C 0.30347 0.18774 0.29748 0.18165 0.31071 0.19929 C 0.31229 0.20139 0.31433 0.20328 0.31575 0.20601 C 0.3241 0.22281 0.31953 0.21567 0.32914 0.22827 C 0.33922 0.25536 0.3263 0.22176 0.33591 0.24402 C 0.33717 0.24696 0.33796 0.25011 0.33922 0.25305 C 0.34126 0.25767 0.34599 0.26649 0.34599 0.26649 C 0.35386 0.29841 0.34583 0.26502 0.35103 0.28875 C 0.3515 0.29106 0.35229 0.29316 0.3526 0.29547 C 0.35607 0.31395 0.3526 0.29967 0.35607 0.31563 C 0.35654 0.31794 0.35733 0.32004 0.35764 0.32235 C 0.35843 0.32613 0.35859 0.32991 0.35937 0.33369 C 0.36032 0.3381 0.36158 0.34251 0.36268 0.34712 L 0.36614 0.36056 C 0.36662 0.36266 0.3674 0.36497 0.36772 0.36728 C 0.3715 0.38744 0.36961 0.37925 0.37276 0.39185 C 0.37559 0.41852 0.37449 0.40214 0.37449 0.4412 " pathEditMode="relative" ptsTypes="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18" y="4521199"/>
            <a:ext cx="4056062" cy="2433637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32" y="1321224"/>
            <a:ext cx="2209799" cy="20993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81600" y="1286933"/>
            <a:ext cx="4055919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=&gt; ”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addUser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7D3A41-1B89-E04A-A0D1-A59563FD2B11}"/>
              </a:ext>
            </a:extLst>
          </p:cNvPr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addUser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F4A0FD-B291-954E-9448-D63D1FA47B18}"/>
              </a:ext>
            </a:extLst>
          </p:cNvPr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226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466" y="1435925"/>
            <a:ext cx="6957232" cy="5807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2083" y="3831526"/>
            <a:ext cx="3172109" cy="141756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315" dirty="0"/>
              <a:t>Respond to requests here.  </a:t>
            </a:r>
            <a:r>
              <a:rPr lang="en-US" sz="2315" i="1" dirty="0"/>
              <a:t>The String you return will be sent as the response.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591730" y="5286895"/>
            <a:ext cx="2825695" cy="9047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Your Server Code</a:t>
            </a:r>
          </a:p>
        </p:txBody>
      </p:sp>
    </p:spTree>
    <p:extLst>
      <p:ext uri="{BB962C8B-B14F-4D97-AF65-F5344CB8AC3E}">
        <p14:creationId xmlns:p14="http://schemas.microsoft.com/office/powerpoint/2010/main" val="15820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3013371"/>
            <a:ext cx="8336104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Where we left off...</a:t>
            </a:r>
          </a:p>
        </p:txBody>
      </p:sp>
    </p:spTree>
    <p:extLst>
      <p:ext uri="{BB962C8B-B14F-4D97-AF65-F5344CB8AC3E}">
        <p14:creationId xmlns:p14="http://schemas.microsoft.com/office/powerpoint/2010/main" val="577032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41999" y="2495772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There are two types of internet programs. Servers and Clients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60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Now, the client</a:t>
            </a:r>
          </a:p>
        </p:txBody>
      </p:sp>
    </p:spTree>
    <p:extLst>
      <p:ext uri="{BB962C8B-B14F-4D97-AF65-F5344CB8AC3E}">
        <p14:creationId xmlns:p14="http://schemas.microsoft.com/office/powerpoint/2010/main" val="244518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 </a:t>
            </a:r>
            <a:r>
              <a:rPr lang="en-US" sz="5071" dirty="0" err="1">
                <a:latin typeface="Calibri"/>
                <a:cs typeface="Calibri"/>
              </a:rPr>
              <a:t>Clients’s</a:t>
            </a:r>
            <a:r>
              <a:rPr lang="en-US" sz="5071" dirty="0">
                <a:latin typeface="Calibri"/>
                <a:cs typeface="Calibri"/>
              </a:rPr>
              <a:t> Purpose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2213327"/>
            <a:ext cx="2403792" cy="39591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62400" y="2164080"/>
            <a:ext cx="4980851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432FF"/>
                </a:solidFill>
              </a:rPr>
              <a:t>1. </a:t>
            </a:r>
            <a:r>
              <a:rPr lang="en-US" sz="3600" dirty="0">
                <a:solidFill>
                  <a:srgbClr val="0432FF"/>
                </a:solidFill>
              </a:rPr>
              <a:t>Interact with the user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62400" y="3543300"/>
            <a:ext cx="5519460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432FF"/>
                </a:solidFill>
              </a:rPr>
              <a:t>2. Get data from its server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62400" y="4922520"/>
            <a:ext cx="5288627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432FF"/>
                </a:solidFill>
              </a:rPr>
              <a:t>3. Save data to its server</a:t>
            </a:r>
          </a:p>
        </p:txBody>
      </p:sp>
    </p:spTree>
    <p:extLst>
      <p:ext uri="{BB962C8B-B14F-4D97-AF65-F5344CB8AC3E}">
        <p14:creationId xmlns:p14="http://schemas.microsoft.com/office/powerpoint/2010/main" val="1501652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The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50086-ECEB-DA41-883A-FAD3EF8CD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92" y="1030032"/>
            <a:ext cx="4368180" cy="5809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CEE248-CCBA-0041-AC86-6D48644EF8F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7541" y="914400"/>
            <a:ext cx="4579186" cy="402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84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Clients on one slide</a:t>
            </a:r>
          </a:p>
        </p:txBody>
      </p:sp>
    </p:spTree>
    <p:extLst>
      <p:ext uri="{BB962C8B-B14F-4D97-AF65-F5344CB8AC3E}">
        <p14:creationId xmlns:p14="http://schemas.microsoft.com/office/powerpoint/2010/main" val="745509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FF0000"/>
                </a:solidFill>
                <a:latin typeface="Monaco" charset="0"/>
              </a:rPr>
              <a:t>Request example =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new Request("</a:t>
            </a:r>
            <a:r>
              <a:rPr lang="en-US" b="1" dirty="0" err="1">
                <a:solidFill>
                  <a:srgbClr val="FF0000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");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FF0000"/>
                </a:solidFill>
                <a:latin typeface="Monaco" charset="0"/>
              </a:rPr>
              <a:t>example.addParam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("name", "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");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5228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FF0000"/>
                </a:solidFill>
                <a:latin typeface="Monaco" charset="0"/>
              </a:rPr>
              <a:t>String result =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FF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FF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Monaco" charset="0"/>
              </a:rPr>
              <a:t>HOST,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example);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8001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FF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0372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4971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7940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FF0000"/>
                </a:solidFill>
                <a:latin typeface="Monaco" charset="0"/>
              </a:rPr>
              <a:t>String result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3162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try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25644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4486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00" y="2184400"/>
            <a:ext cx="9334500" cy="31750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and Client</a:t>
            </a:r>
          </a:p>
        </p:txBody>
      </p:sp>
    </p:spTree>
    <p:extLst>
      <p:ext uri="{BB962C8B-B14F-4D97-AF65-F5344CB8AC3E}">
        <p14:creationId xmlns:p14="http://schemas.microsoft.com/office/powerpoint/2010/main" val="1024828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75360" y="5913120"/>
            <a:ext cx="1455848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Hello world</a:t>
            </a:r>
          </a:p>
        </p:txBody>
      </p:sp>
      <p:sp>
        <p:nvSpPr>
          <p:cNvPr id="27" name="Freeform 26"/>
          <p:cNvSpPr/>
          <p:nvPr/>
        </p:nvSpPr>
        <p:spPr>
          <a:xfrm>
            <a:off x="2773680" y="5821680"/>
            <a:ext cx="868680" cy="642645"/>
          </a:xfrm>
          <a:custGeom>
            <a:avLst/>
            <a:gdLst>
              <a:gd name="connsiteX0" fmla="*/ 838200 w 868680"/>
              <a:gd name="connsiteY0" fmla="*/ 76200 h 642645"/>
              <a:gd name="connsiteX1" fmla="*/ 685800 w 868680"/>
              <a:gd name="connsiteY1" fmla="*/ 45720 h 642645"/>
              <a:gd name="connsiteX2" fmla="*/ 594360 w 868680"/>
              <a:gd name="connsiteY2" fmla="*/ 15240 h 642645"/>
              <a:gd name="connsiteX3" fmla="*/ 548640 w 868680"/>
              <a:gd name="connsiteY3" fmla="*/ 0 h 642645"/>
              <a:gd name="connsiteX4" fmla="*/ 198120 w 868680"/>
              <a:gd name="connsiteY4" fmla="*/ 15240 h 642645"/>
              <a:gd name="connsiteX5" fmla="*/ 106680 w 868680"/>
              <a:gd name="connsiteY5" fmla="*/ 45720 h 642645"/>
              <a:gd name="connsiteX6" fmla="*/ 60960 w 868680"/>
              <a:gd name="connsiteY6" fmla="*/ 76200 h 642645"/>
              <a:gd name="connsiteX7" fmla="*/ 30480 w 868680"/>
              <a:gd name="connsiteY7" fmla="*/ 121920 h 642645"/>
              <a:gd name="connsiteX8" fmla="*/ 0 w 868680"/>
              <a:gd name="connsiteY8" fmla="*/ 213360 h 642645"/>
              <a:gd name="connsiteX9" fmla="*/ 15240 w 868680"/>
              <a:gd name="connsiteY9" fmla="*/ 381000 h 642645"/>
              <a:gd name="connsiteX10" fmla="*/ 30480 w 868680"/>
              <a:gd name="connsiteY10" fmla="*/ 426720 h 642645"/>
              <a:gd name="connsiteX11" fmla="*/ 76200 w 868680"/>
              <a:gd name="connsiteY11" fmla="*/ 472440 h 642645"/>
              <a:gd name="connsiteX12" fmla="*/ 228600 w 868680"/>
              <a:gd name="connsiteY12" fmla="*/ 563880 h 642645"/>
              <a:gd name="connsiteX13" fmla="*/ 289560 w 868680"/>
              <a:gd name="connsiteY13" fmla="*/ 579120 h 642645"/>
              <a:gd name="connsiteX14" fmla="*/ 441960 w 868680"/>
              <a:gd name="connsiteY14" fmla="*/ 640080 h 642645"/>
              <a:gd name="connsiteX15" fmla="*/ 746760 w 868680"/>
              <a:gd name="connsiteY15" fmla="*/ 594360 h 642645"/>
              <a:gd name="connsiteX16" fmla="*/ 792480 w 868680"/>
              <a:gd name="connsiteY16" fmla="*/ 548640 h 642645"/>
              <a:gd name="connsiteX17" fmla="*/ 853440 w 868680"/>
              <a:gd name="connsiteY17" fmla="*/ 396240 h 642645"/>
              <a:gd name="connsiteX18" fmla="*/ 868680 w 868680"/>
              <a:gd name="connsiteY18" fmla="*/ 350520 h 642645"/>
              <a:gd name="connsiteX19" fmla="*/ 853440 w 868680"/>
              <a:gd name="connsiteY19" fmla="*/ 259080 h 642645"/>
              <a:gd name="connsiteX20" fmla="*/ 762000 w 868680"/>
              <a:gd name="connsiteY20" fmla="*/ 167640 h 642645"/>
              <a:gd name="connsiteX21" fmla="*/ 716280 w 868680"/>
              <a:gd name="connsiteY21" fmla="*/ 152400 h 642645"/>
              <a:gd name="connsiteX22" fmla="*/ 716280 w 868680"/>
              <a:gd name="connsiteY22" fmla="*/ 121920 h 64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68680" h="642645">
                <a:moveTo>
                  <a:pt x="838200" y="76200"/>
                </a:moveTo>
                <a:cubicBezTo>
                  <a:pt x="776409" y="65902"/>
                  <a:pt x="742636" y="62771"/>
                  <a:pt x="685800" y="45720"/>
                </a:cubicBezTo>
                <a:cubicBezTo>
                  <a:pt x="655026" y="36488"/>
                  <a:pt x="624840" y="25400"/>
                  <a:pt x="594360" y="15240"/>
                </a:cubicBezTo>
                <a:lnTo>
                  <a:pt x="548640" y="0"/>
                </a:lnTo>
                <a:cubicBezTo>
                  <a:pt x="431800" y="5080"/>
                  <a:pt x="314450" y="3206"/>
                  <a:pt x="198120" y="15240"/>
                </a:cubicBezTo>
                <a:cubicBezTo>
                  <a:pt x="166162" y="18546"/>
                  <a:pt x="133413" y="27898"/>
                  <a:pt x="106680" y="45720"/>
                </a:cubicBezTo>
                <a:lnTo>
                  <a:pt x="60960" y="76200"/>
                </a:lnTo>
                <a:cubicBezTo>
                  <a:pt x="50800" y="91440"/>
                  <a:pt x="37919" y="105182"/>
                  <a:pt x="30480" y="121920"/>
                </a:cubicBezTo>
                <a:cubicBezTo>
                  <a:pt x="17431" y="151280"/>
                  <a:pt x="0" y="213360"/>
                  <a:pt x="0" y="213360"/>
                </a:cubicBezTo>
                <a:cubicBezTo>
                  <a:pt x="5080" y="269240"/>
                  <a:pt x="7305" y="325454"/>
                  <a:pt x="15240" y="381000"/>
                </a:cubicBezTo>
                <a:cubicBezTo>
                  <a:pt x="17512" y="396903"/>
                  <a:pt x="21569" y="413354"/>
                  <a:pt x="30480" y="426720"/>
                </a:cubicBezTo>
                <a:cubicBezTo>
                  <a:pt x="42435" y="444653"/>
                  <a:pt x="59187" y="459208"/>
                  <a:pt x="76200" y="472440"/>
                </a:cubicBezTo>
                <a:cubicBezTo>
                  <a:pt x="109202" y="498108"/>
                  <a:pt x="182840" y="546720"/>
                  <a:pt x="228600" y="563880"/>
                </a:cubicBezTo>
                <a:cubicBezTo>
                  <a:pt x="248212" y="571234"/>
                  <a:pt x="269498" y="573101"/>
                  <a:pt x="289560" y="579120"/>
                </a:cubicBezTo>
                <a:cubicBezTo>
                  <a:pt x="383721" y="607368"/>
                  <a:pt x="365579" y="601890"/>
                  <a:pt x="441960" y="640080"/>
                </a:cubicBezTo>
                <a:cubicBezTo>
                  <a:pt x="599699" y="630801"/>
                  <a:pt x="654388" y="671337"/>
                  <a:pt x="746760" y="594360"/>
                </a:cubicBezTo>
                <a:cubicBezTo>
                  <a:pt x="763317" y="580562"/>
                  <a:pt x="779953" y="566178"/>
                  <a:pt x="792480" y="548640"/>
                </a:cubicBezTo>
                <a:cubicBezTo>
                  <a:pt x="820510" y="509398"/>
                  <a:pt x="839560" y="437879"/>
                  <a:pt x="853440" y="396240"/>
                </a:cubicBezTo>
                <a:lnTo>
                  <a:pt x="868680" y="350520"/>
                </a:lnTo>
                <a:cubicBezTo>
                  <a:pt x="863600" y="320040"/>
                  <a:pt x="869010" y="285771"/>
                  <a:pt x="853440" y="259080"/>
                </a:cubicBezTo>
                <a:cubicBezTo>
                  <a:pt x="831721" y="221847"/>
                  <a:pt x="802893" y="181271"/>
                  <a:pt x="762000" y="167640"/>
                </a:cubicBezTo>
                <a:cubicBezTo>
                  <a:pt x="746760" y="162560"/>
                  <a:pt x="727639" y="163759"/>
                  <a:pt x="716280" y="152400"/>
                </a:cubicBezTo>
                <a:lnTo>
                  <a:pt x="716280" y="121920"/>
                </a:ln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1722120" y="1503460"/>
            <a:ext cx="1234440" cy="2108420"/>
          </a:xfrm>
          <a:custGeom>
            <a:avLst/>
            <a:gdLst>
              <a:gd name="connsiteX0" fmla="*/ 0 w 1234440"/>
              <a:gd name="connsiteY0" fmla="*/ 2108420 h 2108420"/>
              <a:gd name="connsiteX1" fmla="*/ 15240 w 1234440"/>
              <a:gd name="connsiteY1" fmla="*/ 1818860 h 2108420"/>
              <a:gd name="connsiteX2" fmla="*/ 30480 w 1234440"/>
              <a:gd name="connsiteY2" fmla="*/ 1757900 h 2108420"/>
              <a:gd name="connsiteX3" fmla="*/ 45720 w 1234440"/>
              <a:gd name="connsiteY3" fmla="*/ 1681700 h 2108420"/>
              <a:gd name="connsiteX4" fmla="*/ 60960 w 1234440"/>
              <a:gd name="connsiteY4" fmla="*/ 1483580 h 2108420"/>
              <a:gd name="connsiteX5" fmla="*/ 76200 w 1234440"/>
              <a:gd name="connsiteY5" fmla="*/ 1392140 h 2108420"/>
              <a:gd name="connsiteX6" fmla="*/ 106680 w 1234440"/>
              <a:gd name="connsiteY6" fmla="*/ 1254980 h 2108420"/>
              <a:gd name="connsiteX7" fmla="*/ 152400 w 1234440"/>
              <a:gd name="connsiteY7" fmla="*/ 1117820 h 2108420"/>
              <a:gd name="connsiteX8" fmla="*/ 182880 w 1234440"/>
              <a:gd name="connsiteY8" fmla="*/ 1026380 h 2108420"/>
              <a:gd name="connsiteX9" fmla="*/ 198120 w 1234440"/>
              <a:gd name="connsiteY9" fmla="*/ 980660 h 2108420"/>
              <a:gd name="connsiteX10" fmla="*/ 228600 w 1234440"/>
              <a:gd name="connsiteY10" fmla="*/ 934940 h 2108420"/>
              <a:gd name="connsiteX11" fmla="*/ 243840 w 1234440"/>
              <a:gd name="connsiteY11" fmla="*/ 889220 h 2108420"/>
              <a:gd name="connsiteX12" fmla="*/ 304800 w 1234440"/>
              <a:gd name="connsiteY12" fmla="*/ 797780 h 2108420"/>
              <a:gd name="connsiteX13" fmla="*/ 335280 w 1234440"/>
              <a:gd name="connsiteY13" fmla="*/ 752060 h 2108420"/>
              <a:gd name="connsiteX14" fmla="*/ 381000 w 1234440"/>
              <a:gd name="connsiteY14" fmla="*/ 706340 h 2108420"/>
              <a:gd name="connsiteX15" fmla="*/ 502920 w 1234440"/>
              <a:gd name="connsiteY15" fmla="*/ 569180 h 2108420"/>
              <a:gd name="connsiteX16" fmla="*/ 640080 w 1234440"/>
              <a:gd name="connsiteY16" fmla="*/ 477740 h 2108420"/>
              <a:gd name="connsiteX17" fmla="*/ 731520 w 1234440"/>
              <a:gd name="connsiteY17" fmla="*/ 416780 h 2108420"/>
              <a:gd name="connsiteX18" fmla="*/ 777240 w 1234440"/>
              <a:gd name="connsiteY18" fmla="*/ 386300 h 2108420"/>
              <a:gd name="connsiteX19" fmla="*/ 822960 w 1234440"/>
              <a:gd name="connsiteY19" fmla="*/ 371060 h 2108420"/>
              <a:gd name="connsiteX20" fmla="*/ 960120 w 1234440"/>
              <a:gd name="connsiteY20" fmla="*/ 264380 h 2108420"/>
              <a:gd name="connsiteX21" fmla="*/ 1005840 w 1234440"/>
              <a:gd name="connsiteY21" fmla="*/ 233900 h 2108420"/>
              <a:gd name="connsiteX22" fmla="*/ 1051560 w 1234440"/>
              <a:gd name="connsiteY22" fmla="*/ 203420 h 2108420"/>
              <a:gd name="connsiteX23" fmla="*/ 1143000 w 1234440"/>
              <a:gd name="connsiteY23" fmla="*/ 172940 h 2108420"/>
              <a:gd name="connsiteX24" fmla="*/ 1066800 w 1234440"/>
              <a:gd name="connsiteY24" fmla="*/ 157700 h 2108420"/>
              <a:gd name="connsiteX25" fmla="*/ 1021080 w 1234440"/>
              <a:gd name="connsiteY25" fmla="*/ 127220 h 2108420"/>
              <a:gd name="connsiteX26" fmla="*/ 899160 w 1234440"/>
              <a:gd name="connsiteY26" fmla="*/ 51020 h 2108420"/>
              <a:gd name="connsiteX27" fmla="*/ 807720 w 1234440"/>
              <a:gd name="connsiteY27" fmla="*/ 5300 h 2108420"/>
              <a:gd name="connsiteX28" fmla="*/ 853440 w 1234440"/>
              <a:gd name="connsiteY28" fmla="*/ 20540 h 2108420"/>
              <a:gd name="connsiteX29" fmla="*/ 914400 w 1234440"/>
              <a:gd name="connsiteY29" fmla="*/ 51020 h 2108420"/>
              <a:gd name="connsiteX30" fmla="*/ 1005840 w 1234440"/>
              <a:gd name="connsiteY30" fmla="*/ 111980 h 2108420"/>
              <a:gd name="connsiteX31" fmla="*/ 1066800 w 1234440"/>
              <a:gd name="connsiteY31" fmla="*/ 157700 h 2108420"/>
              <a:gd name="connsiteX32" fmla="*/ 1112520 w 1234440"/>
              <a:gd name="connsiteY32" fmla="*/ 172940 h 2108420"/>
              <a:gd name="connsiteX33" fmla="*/ 1219200 w 1234440"/>
              <a:gd name="connsiteY33" fmla="*/ 218660 h 2108420"/>
              <a:gd name="connsiteX34" fmla="*/ 1234440 w 1234440"/>
              <a:gd name="connsiteY34" fmla="*/ 279620 h 2108420"/>
              <a:gd name="connsiteX35" fmla="*/ 1219200 w 1234440"/>
              <a:gd name="connsiteY35" fmla="*/ 325340 h 2108420"/>
              <a:gd name="connsiteX36" fmla="*/ 1173480 w 1234440"/>
              <a:gd name="connsiteY36" fmla="*/ 447260 h 2108420"/>
              <a:gd name="connsiteX37" fmla="*/ 1158240 w 1234440"/>
              <a:gd name="connsiteY37" fmla="*/ 523460 h 2108420"/>
              <a:gd name="connsiteX38" fmla="*/ 1143000 w 1234440"/>
              <a:gd name="connsiteY38" fmla="*/ 584420 h 2108420"/>
              <a:gd name="connsiteX39" fmla="*/ 1143000 w 1234440"/>
              <a:gd name="connsiteY39" fmla="*/ 630140 h 210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34440" h="2108420">
                <a:moveTo>
                  <a:pt x="0" y="2108420"/>
                </a:moveTo>
                <a:cubicBezTo>
                  <a:pt x="5080" y="2011900"/>
                  <a:pt x="6867" y="1915150"/>
                  <a:pt x="15240" y="1818860"/>
                </a:cubicBezTo>
                <a:cubicBezTo>
                  <a:pt x="17054" y="1797993"/>
                  <a:pt x="25936" y="1778347"/>
                  <a:pt x="30480" y="1757900"/>
                </a:cubicBezTo>
                <a:cubicBezTo>
                  <a:pt x="36099" y="1732614"/>
                  <a:pt x="40640" y="1707100"/>
                  <a:pt x="45720" y="1681700"/>
                </a:cubicBezTo>
                <a:cubicBezTo>
                  <a:pt x="50800" y="1615660"/>
                  <a:pt x="54026" y="1549451"/>
                  <a:pt x="60960" y="1483580"/>
                </a:cubicBezTo>
                <a:cubicBezTo>
                  <a:pt x="64195" y="1452849"/>
                  <a:pt x="70672" y="1422542"/>
                  <a:pt x="76200" y="1392140"/>
                </a:cubicBezTo>
                <a:cubicBezTo>
                  <a:pt x="82893" y="1355328"/>
                  <a:pt x="95390" y="1292613"/>
                  <a:pt x="106680" y="1254980"/>
                </a:cubicBezTo>
                <a:lnTo>
                  <a:pt x="152400" y="1117820"/>
                </a:lnTo>
                <a:lnTo>
                  <a:pt x="182880" y="1026380"/>
                </a:lnTo>
                <a:cubicBezTo>
                  <a:pt x="187960" y="1011140"/>
                  <a:pt x="189209" y="994026"/>
                  <a:pt x="198120" y="980660"/>
                </a:cubicBezTo>
                <a:cubicBezTo>
                  <a:pt x="208280" y="965420"/>
                  <a:pt x="220409" y="951323"/>
                  <a:pt x="228600" y="934940"/>
                </a:cubicBezTo>
                <a:cubicBezTo>
                  <a:pt x="235784" y="920572"/>
                  <a:pt x="236038" y="903263"/>
                  <a:pt x="243840" y="889220"/>
                </a:cubicBezTo>
                <a:cubicBezTo>
                  <a:pt x="261630" y="857198"/>
                  <a:pt x="284480" y="828260"/>
                  <a:pt x="304800" y="797780"/>
                </a:cubicBezTo>
                <a:cubicBezTo>
                  <a:pt x="314960" y="782540"/>
                  <a:pt x="322328" y="765012"/>
                  <a:pt x="335280" y="752060"/>
                </a:cubicBezTo>
                <a:cubicBezTo>
                  <a:pt x="350520" y="736820"/>
                  <a:pt x="367202" y="722897"/>
                  <a:pt x="381000" y="706340"/>
                </a:cubicBezTo>
                <a:cubicBezTo>
                  <a:pt x="438261" y="637626"/>
                  <a:pt x="391772" y="643279"/>
                  <a:pt x="502920" y="569180"/>
                </a:cubicBezTo>
                <a:lnTo>
                  <a:pt x="640080" y="477740"/>
                </a:lnTo>
                <a:lnTo>
                  <a:pt x="731520" y="416780"/>
                </a:lnTo>
                <a:cubicBezTo>
                  <a:pt x="746760" y="406620"/>
                  <a:pt x="759864" y="392092"/>
                  <a:pt x="777240" y="386300"/>
                </a:cubicBezTo>
                <a:lnTo>
                  <a:pt x="822960" y="371060"/>
                </a:lnTo>
                <a:cubicBezTo>
                  <a:pt x="894583" y="299437"/>
                  <a:pt x="850747" y="337295"/>
                  <a:pt x="960120" y="264380"/>
                </a:cubicBezTo>
                <a:lnTo>
                  <a:pt x="1005840" y="233900"/>
                </a:lnTo>
                <a:cubicBezTo>
                  <a:pt x="1021080" y="223740"/>
                  <a:pt x="1034184" y="209212"/>
                  <a:pt x="1051560" y="203420"/>
                </a:cubicBezTo>
                <a:lnTo>
                  <a:pt x="1143000" y="172940"/>
                </a:lnTo>
                <a:cubicBezTo>
                  <a:pt x="1117600" y="167860"/>
                  <a:pt x="1091054" y="166795"/>
                  <a:pt x="1066800" y="157700"/>
                </a:cubicBezTo>
                <a:cubicBezTo>
                  <a:pt x="1049650" y="151269"/>
                  <a:pt x="1035985" y="137866"/>
                  <a:pt x="1021080" y="127220"/>
                </a:cubicBezTo>
                <a:cubicBezTo>
                  <a:pt x="955442" y="80336"/>
                  <a:pt x="970766" y="81708"/>
                  <a:pt x="899160" y="51020"/>
                </a:cubicBezTo>
                <a:cubicBezTo>
                  <a:pt x="887886" y="46188"/>
                  <a:pt x="807720" y="26220"/>
                  <a:pt x="807720" y="5300"/>
                </a:cubicBezTo>
                <a:cubicBezTo>
                  <a:pt x="807720" y="-10764"/>
                  <a:pt x="838675" y="14212"/>
                  <a:pt x="853440" y="20540"/>
                </a:cubicBezTo>
                <a:cubicBezTo>
                  <a:pt x="874322" y="29489"/>
                  <a:pt x="894919" y="39331"/>
                  <a:pt x="914400" y="51020"/>
                </a:cubicBezTo>
                <a:cubicBezTo>
                  <a:pt x="945812" y="69867"/>
                  <a:pt x="975830" y="90973"/>
                  <a:pt x="1005840" y="111980"/>
                </a:cubicBezTo>
                <a:cubicBezTo>
                  <a:pt x="1026648" y="126546"/>
                  <a:pt x="1044747" y="145098"/>
                  <a:pt x="1066800" y="157700"/>
                </a:cubicBezTo>
                <a:cubicBezTo>
                  <a:pt x="1080748" y="165670"/>
                  <a:pt x="1097755" y="166612"/>
                  <a:pt x="1112520" y="172940"/>
                </a:cubicBezTo>
                <a:cubicBezTo>
                  <a:pt x="1244345" y="229436"/>
                  <a:pt x="1111978" y="182919"/>
                  <a:pt x="1219200" y="218660"/>
                </a:cubicBezTo>
                <a:cubicBezTo>
                  <a:pt x="1224280" y="238980"/>
                  <a:pt x="1234440" y="258675"/>
                  <a:pt x="1234440" y="279620"/>
                </a:cubicBezTo>
                <a:cubicBezTo>
                  <a:pt x="1234440" y="295684"/>
                  <a:pt x="1223613" y="309894"/>
                  <a:pt x="1219200" y="325340"/>
                </a:cubicBezTo>
                <a:cubicBezTo>
                  <a:pt x="1191533" y="422173"/>
                  <a:pt x="1220829" y="352562"/>
                  <a:pt x="1173480" y="447260"/>
                </a:cubicBezTo>
                <a:cubicBezTo>
                  <a:pt x="1168400" y="472660"/>
                  <a:pt x="1163859" y="498174"/>
                  <a:pt x="1158240" y="523460"/>
                </a:cubicBezTo>
                <a:cubicBezTo>
                  <a:pt x="1153696" y="543907"/>
                  <a:pt x="1145962" y="563685"/>
                  <a:pt x="1143000" y="584420"/>
                </a:cubicBezTo>
                <a:cubicBezTo>
                  <a:pt x="1140845" y="599507"/>
                  <a:pt x="1143000" y="614900"/>
                  <a:pt x="1143000" y="63014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26720" y="2179320"/>
            <a:ext cx="3871573" cy="784317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C: Hello world</a:t>
            </a:r>
          </a:p>
        </p:txBody>
      </p:sp>
    </p:spTree>
    <p:extLst>
      <p:ext uri="{BB962C8B-B14F-4D97-AF65-F5344CB8AC3E}">
        <p14:creationId xmlns:p14="http://schemas.microsoft.com/office/powerpoint/2010/main" val="147901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6B46A-F461-E643-B84B-14F3339BB3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68"/>
          <a:stretch/>
        </p:blipFill>
        <p:spPr>
          <a:xfrm>
            <a:off x="786743" y="2472165"/>
            <a:ext cx="4267200" cy="4514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15D5B-DCDA-8B40-98B7-6D45D6B1A0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406" r="-3178"/>
          <a:stretch/>
        </p:blipFill>
        <p:spPr>
          <a:xfrm>
            <a:off x="5336511" y="2521292"/>
            <a:ext cx="4157472" cy="4514829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8FE0F0E-D74E-2443-9681-7C42B1ABF876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Question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5E57EC-368E-2E4C-9055-15D082D81374}"/>
              </a:ext>
            </a:extLst>
          </p:cNvPr>
          <p:cNvGrpSpPr/>
          <p:nvPr/>
        </p:nvGrpSpPr>
        <p:grpSpPr>
          <a:xfrm>
            <a:off x="2903129" y="6131859"/>
            <a:ext cx="3286702" cy="656997"/>
            <a:chOff x="2903129" y="5827059"/>
            <a:chExt cx="3286702" cy="656997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8CADA12-7AFB-FF42-B4C7-FFD64FB8FEA6}"/>
                </a:ext>
              </a:extLst>
            </p:cNvPr>
            <p:cNvSpPr/>
            <p:nvPr/>
          </p:nvSpPr>
          <p:spPr>
            <a:xfrm>
              <a:off x="3065929" y="5827059"/>
              <a:ext cx="3123902" cy="656997"/>
            </a:xfrm>
            <a:custGeom>
              <a:avLst/>
              <a:gdLst>
                <a:gd name="connsiteX0" fmla="*/ 0 w 3123902"/>
                <a:gd name="connsiteY0" fmla="*/ 0 h 656997"/>
                <a:gd name="connsiteX1" fmla="*/ 71718 w 3123902"/>
                <a:gd name="connsiteY1" fmla="*/ 179294 h 656997"/>
                <a:gd name="connsiteX2" fmla="*/ 125506 w 3123902"/>
                <a:gd name="connsiteY2" fmla="*/ 215153 h 656997"/>
                <a:gd name="connsiteX3" fmla="*/ 215153 w 3123902"/>
                <a:gd name="connsiteY3" fmla="*/ 304800 h 656997"/>
                <a:gd name="connsiteX4" fmla="*/ 322730 w 3123902"/>
                <a:gd name="connsiteY4" fmla="*/ 394447 h 656997"/>
                <a:gd name="connsiteX5" fmla="*/ 394447 w 3123902"/>
                <a:gd name="connsiteY5" fmla="*/ 430306 h 656997"/>
                <a:gd name="connsiteX6" fmla="*/ 466165 w 3123902"/>
                <a:gd name="connsiteY6" fmla="*/ 484094 h 656997"/>
                <a:gd name="connsiteX7" fmla="*/ 627530 w 3123902"/>
                <a:gd name="connsiteY7" fmla="*/ 537882 h 656997"/>
                <a:gd name="connsiteX8" fmla="*/ 788895 w 3123902"/>
                <a:gd name="connsiteY8" fmla="*/ 591670 h 656997"/>
                <a:gd name="connsiteX9" fmla="*/ 842683 w 3123902"/>
                <a:gd name="connsiteY9" fmla="*/ 609600 h 656997"/>
                <a:gd name="connsiteX10" fmla="*/ 1129553 w 3123902"/>
                <a:gd name="connsiteY10" fmla="*/ 645459 h 656997"/>
                <a:gd name="connsiteX11" fmla="*/ 2187389 w 3123902"/>
                <a:gd name="connsiteY11" fmla="*/ 609600 h 656997"/>
                <a:gd name="connsiteX12" fmla="*/ 2241177 w 3123902"/>
                <a:gd name="connsiteY12" fmla="*/ 591670 h 656997"/>
                <a:gd name="connsiteX13" fmla="*/ 2384612 w 3123902"/>
                <a:gd name="connsiteY13" fmla="*/ 555812 h 656997"/>
                <a:gd name="connsiteX14" fmla="*/ 2438400 w 3123902"/>
                <a:gd name="connsiteY14" fmla="*/ 519953 h 656997"/>
                <a:gd name="connsiteX15" fmla="*/ 2599765 w 3123902"/>
                <a:gd name="connsiteY15" fmla="*/ 430306 h 656997"/>
                <a:gd name="connsiteX16" fmla="*/ 2761130 w 3123902"/>
                <a:gd name="connsiteY16" fmla="*/ 304800 h 656997"/>
                <a:gd name="connsiteX17" fmla="*/ 2868706 w 3123902"/>
                <a:gd name="connsiteY17" fmla="*/ 251012 h 656997"/>
                <a:gd name="connsiteX18" fmla="*/ 2976283 w 3123902"/>
                <a:gd name="connsiteY18" fmla="*/ 179294 h 656997"/>
                <a:gd name="connsiteX19" fmla="*/ 3083859 w 3123902"/>
                <a:gd name="connsiteY19" fmla="*/ 71717 h 656997"/>
                <a:gd name="connsiteX20" fmla="*/ 3030071 w 3123902"/>
                <a:gd name="connsiteY20" fmla="*/ 35859 h 656997"/>
                <a:gd name="connsiteX21" fmla="*/ 3119718 w 3123902"/>
                <a:gd name="connsiteY21" fmla="*/ 53788 h 656997"/>
                <a:gd name="connsiteX22" fmla="*/ 3101789 w 3123902"/>
                <a:gd name="connsiteY22" fmla="*/ 107576 h 656997"/>
                <a:gd name="connsiteX23" fmla="*/ 3030071 w 3123902"/>
                <a:gd name="connsiteY23" fmla="*/ 215153 h 656997"/>
                <a:gd name="connsiteX24" fmla="*/ 3012142 w 3123902"/>
                <a:gd name="connsiteY24" fmla="*/ 358588 h 656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23902" h="656997">
                  <a:moveTo>
                    <a:pt x="0" y="0"/>
                  </a:moveTo>
                  <a:cubicBezTo>
                    <a:pt x="17552" y="61432"/>
                    <a:pt x="23723" y="131299"/>
                    <a:pt x="71718" y="179294"/>
                  </a:cubicBezTo>
                  <a:cubicBezTo>
                    <a:pt x="86955" y="194531"/>
                    <a:pt x="107577" y="203200"/>
                    <a:pt x="125506" y="215153"/>
                  </a:cubicBezTo>
                  <a:cubicBezTo>
                    <a:pt x="191246" y="313763"/>
                    <a:pt x="125507" y="230096"/>
                    <a:pt x="215153" y="304800"/>
                  </a:cubicBezTo>
                  <a:cubicBezTo>
                    <a:pt x="296059" y="372221"/>
                    <a:pt x="237749" y="345886"/>
                    <a:pt x="322730" y="394447"/>
                  </a:cubicBezTo>
                  <a:cubicBezTo>
                    <a:pt x="345936" y="407708"/>
                    <a:pt x="371782" y="416140"/>
                    <a:pt x="394447" y="430306"/>
                  </a:cubicBezTo>
                  <a:cubicBezTo>
                    <a:pt x="419787" y="446144"/>
                    <a:pt x="439437" y="470730"/>
                    <a:pt x="466165" y="484094"/>
                  </a:cubicBezTo>
                  <a:cubicBezTo>
                    <a:pt x="466173" y="484098"/>
                    <a:pt x="600632" y="528916"/>
                    <a:pt x="627530" y="537882"/>
                  </a:cubicBezTo>
                  <a:lnTo>
                    <a:pt x="788895" y="591670"/>
                  </a:lnTo>
                  <a:cubicBezTo>
                    <a:pt x="806824" y="597646"/>
                    <a:pt x="823899" y="607513"/>
                    <a:pt x="842683" y="609600"/>
                  </a:cubicBezTo>
                  <a:cubicBezTo>
                    <a:pt x="1046049" y="632196"/>
                    <a:pt x="950472" y="619875"/>
                    <a:pt x="1129553" y="645459"/>
                  </a:cubicBezTo>
                  <a:cubicBezTo>
                    <a:pt x="1198839" y="644176"/>
                    <a:pt x="1868967" y="689206"/>
                    <a:pt x="2187389" y="609600"/>
                  </a:cubicBezTo>
                  <a:cubicBezTo>
                    <a:pt x="2205724" y="605016"/>
                    <a:pt x="2222842" y="596254"/>
                    <a:pt x="2241177" y="591670"/>
                  </a:cubicBezTo>
                  <a:lnTo>
                    <a:pt x="2384612" y="555812"/>
                  </a:lnTo>
                  <a:cubicBezTo>
                    <a:pt x="2402541" y="543859"/>
                    <a:pt x="2419127" y="529590"/>
                    <a:pt x="2438400" y="519953"/>
                  </a:cubicBezTo>
                  <a:cubicBezTo>
                    <a:pt x="2528581" y="474862"/>
                    <a:pt x="2486708" y="543365"/>
                    <a:pt x="2599765" y="430306"/>
                  </a:cubicBezTo>
                  <a:cubicBezTo>
                    <a:pt x="2684028" y="346041"/>
                    <a:pt x="2632453" y="390584"/>
                    <a:pt x="2761130" y="304800"/>
                  </a:cubicBezTo>
                  <a:cubicBezTo>
                    <a:pt x="2830645" y="258457"/>
                    <a:pt x="2794473" y="275756"/>
                    <a:pt x="2868706" y="251012"/>
                  </a:cubicBezTo>
                  <a:cubicBezTo>
                    <a:pt x="2904565" y="227106"/>
                    <a:pt x="2945809" y="209768"/>
                    <a:pt x="2976283" y="179294"/>
                  </a:cubicBezTo>
                  <a:lnTo>
                    <a:pt x="3083859" y="71717"/>
                  </a:lnTo>
                  <a:cubicBezTo>
                    <a:pt x="3065930" y="59764"/>
                    <a:pt x="3010798" y="45495"/>
                    <a:pt x="3030071" y="35859"/>
                  </a:cubicBezTo>
                  <a:cubicBezTo>
                    <a:pt x="3057328" y="22231"/>
                    <a:pt x="3098169" y="32240"/>
                    <a:pt x="3119718" y="53788"/>
                  </a:cubicBezTo>
                  <a:cubicBezTo>
                    <a:pt x="3133082" y="67152"/>
                    <a:pt x="3110967" y="91055"/>
                    <a:pt x="3101789" y="107576"/>
                  </a:cubicBezTo>
                  <a:cubicBezTo>
                    <a:pt x="3080859" y="145250"/>
                    <a:pt x="3030071" y="215153"/>
                    <a:pt x="3030071" y="215153"/>
                  </a:cubicBezTo>
                  <a:lnTo>
                    <a:pt x="3012142" y="358588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4443B51-F6A4-3449-9691-6DF8143B09AA}"/>
                </a:ext>
              </a:extLst>
            </p:cNvPr>
            <p:cNvSpPr/>
            <p:nvPr/>
          </p:nvSpPr>
          <p:spPr>
            <a:xfrm>
              <a:off x="2903129" y="5844988"/>
              <a:ext cx="593106" cy="345887"/>
            </a:xfrm>
            <a:custGeom>
              <a:avLst/>
              <a:gdLst>
                <a:gd name="connsiteX0" fmla="*/ 144871 w 593106"/>
                <a:gd name="connsiteY0" fmla="*/ 89647 h 345887"/>
                <a:gd name="connsiteX1" fmla="*/ 73153 w 593106"/>
                <a:gd name="connsiteY1" fmla="*/ 215153 h 345887"/>
                <a:gd name="connsiteX2" fmla="*/ 37295 w 593106"/>
                <a:gd name="connsiteY2" fmla="*/ 268941 h 345887"/>
                <a:gd name="connsiteX3" fmla="*/ 1436 w 593106"/>
                <a:gd name="connsiteY3" fmla="*/ 340659 h 345887"/>
                <a:gd name="connsiteX4" fmla="*/ 73153 w 593106"/>
                <a:gd name="connsiteY4" fmla="*/ 125506 h 345887"/>
                <a:gd name="connsiteX5" fmla="*/ 126942 w 593106"/>
                <a:gd name="connsiteY5" fmla="*/ 17930 h 345887"/>
                <a:gd name="connsiteX6" fmla="*/ 180730 w 593106"/>
                <a:gd name="connsiteY6" fmla="*/ 0 h 345887"/>
                <a:gd name="connsiteX7" fmla="*/ 324165 w 593106"/>
                <a:gd name="connsiteY7" fmla="*/ 17930 h 345887"/>
                <a:gd name="connsiteX8" fmla="*/ 431742 w 593106"/>
                <a:gd name="connsiteY8" fmla="*/ 53788 h 345887"/>
                <a:gd name="connsiteX9" fmla="*/ 485530 w 593106"/>
                <a:gd name="connsiteY9" fmla="*/ 89647 h 345887"/>
                <a:gd name="connsiteX10" fmla="*/ 593106 w 593106"/>
                <a:gd name="connsiteY10" fmla="*/ 125506 h 34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3106" h="345887">
                  <a:moveTo>
                    <a:pt x="144871" y="89647"/>
                  </a:moveTo>
                  <a:cubicBezTo>
                    <a:pt x="120965" y="131482"/>
                    <a:pt x="97943" y="173836"/>
                    <a:pt x="73153" y="215153"/>
                  </a:cubicBezTo>
                  <a:cubicBezTo>
                    <a:pt x="62067" y="233630"/>
                    <a:pt x="47986" y="250232"/>
                    <a:pt x="37295" y="268941"/>
                  </a:cubicBezTo>
                  <a:cubicBezTo>
                    <a:pt x="24034" y="292147"/>
                    <a:pt x="-7016" y="366015"/>
                    <a:pt x="1436" y="340659"/>
                  </a:cubicBezTo>
                  <a:lnTo>
                    <a:pt x="73153" y="125506"/>
                  </a:lnTo>
                  <a:cubicBezTo>
                    <a:pt x="84964" y="90073"/>
                    <a:pt x="95346" y="43207"/>
                    <a:pt x="126942" y="17930"/>
                  </a:cubicBezTo>
                  <a:cubicBezTo>
                    <a:pt x="141700" y="6124"/>
                    <a:pt x="162801" y="5977"/>
                    <a:pt x="180730" y="0"/>
                  </a:cubicBezTo>
                  <a:cubicBezTo>
                    <a:pt x="228542" y="5977"/>
                    <a:pt x="277051" y="7834"/>
                    <a:pt x="324165" y="17930"/>
                  </a:cubicBezTo>
                  <a:cubicBezTo>
                    <a:pt x="361125" y="25850"/>
                    <a:pt x="431742" y="53788"/>
                    <a:pt x="431742" y="53788"/>
                  </a:cubicBezTo>
                  <a:cubicBezTo>
                    <a:pt x="449671" y="65741"/>
                    <a:pt x="465839" y="80895"/>
                    <a:pt x="485530" y="89647"/>
                  </a:cubicBezTo>
                  <a:cubicBezTo>
                    <a:pt x="520071" y="104998"/>
                    <a:pt x="593106" y="125506"/>
                    <a:pt x="593106" y="12550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85C67AA-C368-8A4F-A55E-471B008224AF}"/>
                </a:ext>
              </a:extLst>
            </p:cNvPr>
            <p:cNvSpPr/>
            <p:nvPr/>
          </p:nvSpPr>
          <p:spPr>
            <a:xfrm>
              <a:off x="5755341" y="5862918"/>
              <a:ext cx="394447" cy="36054"/>
            </a:xfrm>
            <a:custGeom>
              <a:avLst/>
              <a:gdLst>
                <a:gd name="connsiteX0" fmla="*/ 394447 w 394447"/>
                <a:gd name="connsiteY0" fmla="*/ 17929 h 36054"/>
                <a:gd name="connsiteX1" fmla="*/ 89647 w 394447"/>
                <a:gd name="connsiteY1" fmla="*/ 17929 h 36054"/>
                <a:gd name="connsiteX2" fmla="*/ 0 w 394447"/>
                <a:gd name="connsiteY2" fmla="*/ 0 h 3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447" h="36054">
                  <a:moveTo>
                    <a:pt x="394447" y="17929"/>
                  </a:moveTo>
                  <a:cubicBezTo>
                    <a:pt x="219391" y="39811"/>
                    <a:pt x="274101" y="44279"/>
                    <a:pt x="89647" y="17929"/>
                  </a:cubicBezTo>
                  <a:cubicBezTo>
                    <a:pt x="59479" y="13619"/>
                    <a:pt x="0" y="0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84718CF-92A4-6743-A694-EF1EE9BCA0F1}"/>
              </a:ext>
            </a:extLst>
          </p:cNvPr>
          <p:cNvSpPr/>
          <p:nvPr/>
        </p:nvSpPr>
        <p:spPr>
          <a:xfrm>
            <a:off x="143435" y="1037636"/>
            <a:ext cx="9668249" cy="1122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How could users could join different </a:t>
            </a:r>
            <a:r>
              <a:rPr lang="en-US" sz="3600" dirty="0" err="1"/>
              <a:t>SteamTunnels</a:t>
            </a:r>
            <a:r>
              <a:rPr lang="en-US" sz="3600" dirty="0"/>
              <a:t> but still connect to one another. </a:t>
            </a:r>
          </a:p>
        </p:txBody>
      </p:sp>
    </p:spTree>
    <p:extLst>
      <p:ext uri="{BB962C8B-B14F-4D97-AF65-F5344CB8AC3E}">
        <p14:creationId xmlns:p14="http://schemas.microsoft.com/office/powerpoint/2010/main" val="76289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3318537" cy="1127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C: Hello world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" name="Freeform 1"/>
          <p:cNvSpPr/>
          <p:nvPr/>
        </p:nvSpPr>
        <p:spPr>
          <a:xfrm>
            <a:off x="5364480" y="1508760"/>
            <a:ext cx="1875063" cy="182880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80760" y="2042160"/>
            <a:ext cx="1843774" cy="77931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index = 0</a:t>
            </a:r>
          </a:p>
        </p:txBody>
      </p:sp>
    </p:spTree>
    <p:extLst>
      <p:ext uri="{BB962C8B-B14F-4D97-AF65-F5344CB8AC3E}">
        <p14:creationId xmlns:p14="http://schemas.microsoft.com/office/powerpoint/2010/main" val="61720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42" y="2362199"/>
            <a:ext cx="2268538" cy="2940228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486" y="2194560"/>
            <a:ext cx="1991305" cy="1413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6320" y="1371600"/>
            <a:ext cx="2028119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text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526" y="5212080"/>
            <a:ext cx="1991305" cy="14138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09982" y="4389120"/>
            <a:ext cx="3502883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index = </a:t>
            </a:r>
            <a:r>
              <a:rPr lang="en-US" sz="2400" i="1" dirty="0" err="1">
                <a:latin typeface="Courier" charset="0"/>
                <a:ea typeface="Courier" charset="0"/>
                <a:cs typeface="Courier" charset="0"/>
              </a:rPr>
              <a:t>startIndex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3440" y="1783080"/>
            <a:ext cx="221246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Chat Server</a:t>
            </a:r>
          </a:p>
        </p:txBody>
      </p:sp>
    </p:spTree>
    <p:extLst>
      <p:ext uri="{BB962C8B-B14F-4D97-AF65-F5344CB8AC3E}">
        <p14:creationId xmlns:p14="http://schemas.microsoft.com/office/powerpoint/2010/main" val="651102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41999" y="2495772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There are two types of internet programs. Servers and Clients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42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37" y="1511300"/>
            <a:ext cx="8686851" cy="4839623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53" y="6533804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that</a:t>
            </a:r>
            <a:r>
              <a:rPr lang="mr-IN" dirty="0"/>
              <a:t>’</a:t>
            </a:r>
            <a:r>
              <a:rPr lang="en-US" dirty="0"/>
              <a:t>s not all</a:t>
            </a:r>
          </a:p>
        </p:txBody>
      </p:sp>
      <p:sp>
        <p:nvSpPr>
          <p:cNvPr id="6" name="Freeform 5"/>
          <p:cNvSpPr/>
          <p:nvPr/>
        </p:nvSpPr>
        <p:spPr>
          <a:xfrm>
            <a:off x="4372495" y="1429789"/>
            <a:ext cx="2212424" cy="731520"/>
          </a:xfrm>
          <a:custGeom>
            <a:avLst/>
            <a:gdLst>
              <a:gd name="connsiteX0" fmla="*/ 1845425 w 2212424"/>
              <a:gd name="connsiteY0" fmla="*/ 116378 h 731520"/>
              <a:gd name="connsiteX1" fmla="*/ 1778923 w 2212424"/>
              <a:gd name="connsiteY1" fmla="*/ 133004 h 731520"/>
              <a:gd name="connsiteX2" fmla="*/ 1729047 w 2212424"/>
              <a:gd name="connsiteY2" fmla="*/ 116378 h 731520"/>
              <a:gd name="connsiteX3" fmla="*/ 1662545 w 2212424"/>
              <a:gd name="connsiteY3" fmla="*/ 99753 h 731520"/>
              <a:gd name="connsiteX4" fmla="*/ 1612669 w 2212424"/>
              <a:gd name="connsiteY4" fmla="*/ 83127 h 731520"/>
              <a:gd name="connsiteX5" fmla="*/ 1263534 w 2212424"/>
              <a:gd name="connsiteY5" fmla="*/ 66502 h 731520"/>
              <a:gd name="connsiteX6" fmla="*/ 266007 w 2212424"/>
              <a:gd name="connsiteY6" fmla="*/ 66502 h 731520"/>
              <a:gd name="connsiteX7" fmla="*/ 166254 w 2212424"/>
              <a:gd name="connsiteY7" fmla="*/ 99753 h 731520"/>
              <a:gd name="connsiteX8" fmla="*/ 116378 w 2212424"/>
              <a:gd name="connsiteY8" fmla="*/ 116378 h 731520"/>
              <a:gd name="connsiteX9" fmla="*/ 66501 w 2212424"/>
              <a:gd name="connsiteY9" fmla="*/ 149629 h 731520"/>
              <a:gd name="connsiteX10" fmla="*/ 0 w 2212424"/>
              <a:gd name="connsiteY10" fmla="*/ 249382 h 731520"/>
              <a:gd name="connsiteX11" fmla="*/ 16625 w 2212424"/>
              <a:gd name="connsiteY11" fmla="*/ 448887 h 731520"/>
              <a:gd name="connsiteX12" fmla="*/ 33250 w 2212424"/>
              <a:gd name="connsiteY12" fmla="*/ 498764 h 731520"/>
              <a:gd name="connsiteX13" fmla="*/ 83127 w 2212424"/>
              <a:gd name="connsiteY13" fmla="*/ 515389 h 731520"/>
              <a:gd name="connsiteX14" fmla="*/ 182880 w 2212424"/>
              <a:gd name="connsiteY14" fmla="*/ 598516 h 731520"/>
              <a:gd name="connsiteX15" fmla="*/ 249381 w 2212424"/>
              <a:gd name="connsiteY15" fmla="*/ 615142 h 731520"/>
              <a:gd name="connsiteX16" fmla="*/ 349134 w 2212424"/>
              <a:gd name="connsiteY16" fmla="*/ 648393 h 731520"/>
              <a:gd name="connsiteX17" fmla="*/ 399010 w 2212424"/>
              <a:gd name="connsiteY17" fmla="*/ 665018 h 731520"/>
              <a:gd name="connsiteX18" fmla="*/ 448887 w 2212424"/>
              <a:gd name="connsiteY18" fmla="*/ 681644 h 731520"/>
              <a:gd name="connsiteX19" fmla="*/ 581890 w 2212424"/>
              <a:gd name="connsiteY19" fmla="*/ 714895 h 731520"/>
              <a:gd name="connsiteX20" fmla="*/ 748145 w 2212424"/>
              <a:gd name="connsiteY20" fmla="*/ 731520 h 731520"/>
              <a:gd name="connsiteX21" fmla="*/ 1346661 w 2212424"/>
              <a:gd name="connsiteY21" fmla="*/ 714895 h 731520"/>
              <a:gd name="connsiteX22" fmla="*/ 1463040 w 2212424"/>
              <a:gd name="connsiteY22" fmla="*/ 698269 h 731520"/>
              <a:gd name="connsiteX23" fmla="*/ 1512916 w 2212424"/>
              <a:gd name="connsiteY23" fmla="*/ 681644 h 731520"/>
              <a:gd name="connsiteX24" fmla="*/ 1579418 w 2212424"/>
              <a:gd name="connsiteY24" fmla="*/ 665018 h 731520"/>
              <a:gd name="connsiteX25" fmla="*/ 1828800 w 2212424"/>
              <a:gd name="connsiteY25" fmla="*/ 615142 h 731520"/>
              <a:gd name="connsiteX26" fmla="*/ 1928552 w 2212424"/>
              <a:gd name="connsiteY26" fmla="*/ 581891 h 731520"/>
              <a:gd name="connsiteX27" fmla="*/ 1978429 w 2212424"/>
              <a:gd name="connsiteY27" fmla="*/ 565266 h 731520"/>
              <a:gd name="connsiteX28" fmla="*/ 2028305 w 2212424"/>
              <a:gd name="connsiteY28" fmla="*/ 532015 h 731520"/>
              <a:gd name="connsiteX29" fmla="*/ 2128058 w 2212424"/>
              <a:gd name="connsiteY29" fmla="*/ 482138 h 731520"/>
              <a:gd name="connsiteX30" fmla="*/ 2161309 w 2212424"/>
              <a:gd name="connsiteY30" fmla="*/ 432262 h 731520"/>
              <a:gd name="connsiteX31" fmla="*/ 2211185 w 2212424"/>
              <a:gd name="connsiteY31" fmla="*/ 399011 h 731520"/>
              <a:gd name="connsiteX32" fmla="*/ 2177934 w 2212424"/>
              <a:gd name="connsiteY32" fmla="*/ 133004 h 731520"/>
              <a:gd name="connsiteX33" fmla="*/ 2144683 w 2212424"/>
              <a:gd name="connsiteY33" fmla="*/ 83127 h 731520"/>
              <a:gd name="connsiteX34" fmla="*/ 2094807 w 2212424"/>
              <a:gd name="connsiteY34" fmla="*/ 66502 h 731520"/>
              <a:gd name="connsiteX35" fmla="*/ 2044930 w 2212424"/>
              <a:gd name="connsiteY35" fmla="*/ 33251 h 731520"/>
              <a:gd name="connsiteX36" fmla="*/ 1928552 w 2212424"/>
              <a:gd name="connsiteY36" fmla="*/ 0 h 731520"/>
              <a:gd name="connsiteX37" fmla="*/ 1562792 w 2212424"/>
              <a:gd name="connsiteY37" fmla="*/ 16626 h 731520"/>
              <a:gd name="connsiteX38" fmla="*/ 1446414 w 2212424"/>
              <a:gd name="connsiteY38" fmla="*/ 49876 h 731520"/>
              <a:gd name="connsiteX39" fmla="*/ 1396538 w 2212424"/>
              <a:gd name="connsiteY39" fmla="*/ 83127 h 731520"/>
              <a:gd name="connsiteX40" fmla="*/ 1346661 w 2212424"/>
              <a:gd name="connsiteY40" fmla="*/ 99753 h 731520"/>
              <a:gd name="connsiteX41" fmla="*/ 1313410 w 2212424"/>
              <a:gd name="connsiteY41" fmla="*/ 116378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12424" h="731520">
                <a:moveTo>
                  <a:pt x="1845425" y="116378"/>
                </a:moveTo>
                <a:cubicBezTo>
                  <a:pt x="1823258" y="121920"/>
                  <a:pt x="1801773" y="133004"/>
                  <a:pt x="1778923" y="133004"/>
                </a:cubicBezTo>
                <a:cubicBezTo>
                  <a:pt x="1761398" y="133004"/>
                  <a:pt x="1745897" y="121192"/>
                  <a:pt x="1729047" y="116378"/>
                </a:cubicBezTo>
                <a:cubicBezTo>
                  <a:pt x="1707077" y="110101"/>
                  <a:pt x="1684515" y="106030"/>
                  <a:pt x="1662545" y="99753"/>
                </a:cubicBezTo>
                <a:cubicBezTo>
                  <a:pt x="1645695" y="94939"/>
                  <a:pt x="1630133" y="84582"/>
                  <a:pt x="1612669" y="83127"/>
                </a:cubicBezTo>
                <a:cubicBezTo>
                  <a:pt x="1496561" y="73451"/>
                  <a:pt x="1379912" y="72044"/>
                  <a:pt x="1263534" y="66502"/>
                </a:cubicBezTo>
                <a:cubicBezTo>
                  <a:pt x="865100" y="22230"/>
                  <a:pt x="982960" y="28767"/>
                  <a:pt x="266007" y="66502"/>
                </a:cubicBezTo>
                <a:cubicBezTo>
                  <a:pt x="231006" y="68344"/>
                  <a:pt x="199505" y="88669"/>
                  <a:pt x="166254" y="99753"/>
                </a:cubicBezTo>
                <a:lnTo>
                  <a:pt x="116378" y="116378"/>
                </a:lnTo>
                <a:cubicBezTo>
                  <a:pt x="99752" y="127462"/>
                  <a:pt x="79659" y="134591"/>
                  <a:pt x="66501" y="149629"/>
                </a:cubicBezTo>
                <a:cubicBezTo>
                  <a:pt x="40186" y="179704"/>
                  <a:pt x="0" y="249382"/>
                  <a:pt x="0" y="249382"/>
                </a:cubicBezTo>
                <a:cubicBezTo>
                  <a:pt x="5542" y="315884"/>
                  <a:pt x="7806" y="382740"/>
                  <a:pt x="16625" y="448887"/>
                </a:cubicBezTo>
                <a:cubicBezTo>
                  <a:pt x="18941" y="466258"/>
                  <a:pt x="20858" y="486372"/>
                  <a:pt x="33250" y="498764"/>
                </a:cubicBezTo>
                <a:cubicBezTo>
                  <a:pt x="45642" y="511156"/>
                  <a:pt x="66501" y="509847"/>
                  <a:pt x="83127" y="515389"/>
                </a:cubicBezTo>
                <a:cubicBezTo>
                  <a:pt x="113091" y="545353"/>
                  <a:pt x="142369" y="581154"/>
                  <a:pt x="182880" y="598516"/>
                </a:cubicBezTo>
                <a:cubicBezTo>
                  <a:pt x="203882" y="607517"/>
                  <a:pt x="227495" y="608576"/>
                  <a:pt x="249381" y="615142"/>
                </a:cubicBezTo>
                <a:cubicBezTo>
                  <a:pt x="282952" y="625214"/>
                  <a:pt x="315883" y="637309"/>
                  <a:pt x="349134" y="648393"/>
                </a:cubicBezTo>
                <a:lnTo>
                  <a:pt x="399010" y="665018"/>
                </a:lnTo>
                <a:cubicBezTo>
                  <a:pt x="415636" y="670560"/>
                  <a:pt x="431885" y="677394"/>
                  <a:pt x="448887" y="681644"/>
                </a:cubicBezTo>
                <a:cubicBezTo>
                  <a:pt x="493221" y="692728"/>
                  <a:pt x="536418" y="710348"/>
                  <a:pt x="581890" y="714895"/>
                </a:cubicBezTo>
                <a:lnTo>
                  <a:pt x="748145" y="731520"/>
                </a:lnTo>
                <a:lnTo>
                  <a:pt x="1346661" y="714895"/>
                </a:lnTo>
                <a:cubicBezTo>
                  <a:pt x="1385806" y="713074"/>
                  <a:pt x="1424614" y="705954"/>
                  <a:pt x="1463040" y="698269"/>
                </a:cubicBezTo>
                <a:cubicBezTo>
                  <a:pt x="1480224" y="694832"/>
                  <a:pt x="1496066" y="686458"/>
                  <a:pt x="1512916" y="681644"/>
                </a:cubicBezTo>
                <a:cubicBezTo>
                  <a:pt x="1534886" y="675367"/>
                  <a:pt x="1556937" y="669105"/>
                  <a:pt x="1579418" y="665018"/>
                </a:cubicBezTo>
                <a:cubicBezTo>
                  <a:pt x="1701940" y="642741"/>
                  <a:pt x="1703373" y="656952"/>
                  <a:pt x="1828800" y="615142"/>
                </a:cubicBezTo>
                <a:lnTo>
                  <a:pt x="1928552" y="581891"/>
                </a:lnTo>
                <a:lnTo>
                  <a:pt x="1978429" y="565266"/>
                </a:lnTo>
                <a:cubicBezTo>
                  <a:pt x="1995054" y="554182"/>
                  <a:pt x="2010433" y="540951"/>
                  <a:pt x="2028305" y="532015"/>
                </a:cubicBezTo>
                <a:cubicBezTo>
                  <a:pt x="2165975" y="463179"/>
                  <a:pt x="1985112" y="577435"/>
                  <a:pt x="2128058" y="482138"/>
                </a:cubicBezTo>
                <a:cubicBezTo>
                  <a:pt x="2139142" y="465513"/>
                  <a:pt x="2147180" y="446391"/>
                  <a:pt x="2161309" y="432262"/>
                </a:cubicBezTo>
                <a:cubicBezTo>
                  <a:pt x="2175438" y="418133"/>
                  <a:pt x="2208544" y="418817"/>
                  <a:pt x="2211185" y="399011"/>
                </a:cubicBezTo>
                <a:cubicBezTo>
                  <a:pt x="2214860" y="371445"/>
                  <a:pt x="2212161" y="201457"/>
                  <a:pt x="2177934" y="133004"/>
                </a:cubicBezTo>
                <a:cubicBezTo>
                  <a:pt x="2168998" y="115132"/>
                  <a:pt x="2160286" y="95609"/>
                  <a:pt x="2144683" y="83127"/>
                </a:cubicBezTo>
                <a:cubicBezTo>
                  <a:pt x="2130999" y="72179"/>
                  <a:pt x="2111432" y="72044"/>
                  <a:pt x="2094807" y="66502"/>
                </a:cubicBezTo>
                <a:cubicBezTo>
                  <a:pt x="2078181" y="55418"/>
                  <a:pt x="2062802" y="42187"/>
                  <a:pt x="2044930" y="33251"/>
                </a:cubicBezTo>
                <a:cubicBezTo>
                  <a:pt x="2021082" y="21327"/>
                  <a:pt x="1949855" y="5326"/>
                  <a:pt x="1928552" y="0"/>
                </a:cubicBezTo>
                <a:cubicBezTo>
                  <a:pt x="1806632" y="5542"/>
                  <a:pt x="1684478" y="7265"/>
                  <a:pt x="1562792" y="16626"/>
                </a:cubicBezTo>
                <a:cubicBezTo>
                  <a:pt x="1535652" y="18714"/>
                  <a:pt x="1474738" y="40435"/>
                  <a:pt x="1446414" y="49876"/>
                </a:cubicBezTo>
                <a:cubicBezTo>
                  <a:pt x="1429789" y="60960"/>
                  <a:pt x="1414410" y="74191"/>
                  <a:pt x="1396538" y="83127"/>
                </a:cubicBezTo>
                <a:cubicBezTo>
                  <a:pt x="1380863" y="90964"/>
                  <a:pt x="1362933" y="93244"/>
                  <a:pt x="1346661" y="99753"/>
                </a:cubicBezTo>
                <a:cubicBezTo>
                  <a:pt x="1335155" y="104355"/>
                  <a:pt x="1324494" y="110836"/>
                  <a:pt x="1313410" y="116378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9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37" y="1511300"/>
            <a:ext cx="8686851" cy="4839623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53" y="6533804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that</a:t>
            </a:r>
            <a:r>
              <a:rPr lang="mr-IN" dirty="0"/>
              <a:t>’</a:t>
            </a:r>
            <a:r>
              <a:rPr lang="en-US" dirty="0"/>
              <a:t>s not all</a:t>
            </a:r>
          </a:p>
        </p:txBody>
      </p:sp>
      <p:sp>
        <p:nvSpPr>
          <p:cNvPr id="7" name="Freeform 6"/>
          <p:cNvSpPr/>
          <p:nvPr/>
        </p:nvSpPr>
        <p:spPr>
          <a:xfrm>
            <a:off x="1931324" y="2878973"/>
            <a:ext cx="3555075" cy="731520"/>
          </a:xfrm>
          <a:custGeom>
            <a:avLst/>
            <a:gdLst>
              <a:gd name="connsiteX0" fmla="*/ 1845425 w 2212424"/>
              <a:gd name="connsiteY0" fmla="*/ 116378 h 731520"/>
              <a:gd name="connsiteX1" fmla="*/ 1778923 w 2212424"/>
              <a:gd name="connsiteY1" fmla="*/ 133004 h 731520"/>
              <a:gd name="connsiteX2" fmla="*/ 1729047 w 2212424"/>
              <a:gd name="connsiteY2" fmla="*/ 116378 h 731520"/>
              <a:gd name="connsiteX3" fmla="*/ 1662545 w 2212424"/>
              <a:gd name="connsiteY3" fmla="*/ 99753 h 731520"/>
              <a:gd name="connsiteX4" fmla="*/ 1612669 w 2212424"/>
              <a:gd name="connsiteY4" fmla="*/ 83127 h 731520"/>
              <a:gd name="connsiteX5" fmla="*/ 1263534 w 2212424"/>
              <a:gd name="connsiteY5" fmla="*/ 66502 h 731520"/>
              <a:gd name="connsiteX6" fmla="*/ 266007 w 2212424"/>
              <a:gd name="connsiteY6" fmla="*/ 66502 h 731520"/>
              <a:gd name="connsiteX7" fmla="*/ 166254 w 2212424"/>
              <a:gd name="connsiteY7" fmla="*/ 99753 h 731520"/>
              <a:gd name="connsiteX8" fmla="*/ 116378 w 2212424"/>
              <a:gd name="connsiteY8" fmla="*/ 116378 h 731520"/>
              <a:gd name="connsiteX9" fmla="*/ 66501 w 2212424"/>
              <a:gd name="connsiteY9" fmla="*/ 149629 h 731520"/>
              <a:gd name="connsiteX10" fmla="*/ 0 w 2212424"/>
              <a:gd name="connsiteY10" fmla="*/ 249382 h 731520"/>
              <a:gd name="connsiteX11" fmla="*/ 16625 w 2212424"/>
              <a:gd name="connsiteY11" fmla="*/ 448887 h 731520"/>
              <a:gd name="connsiteX12" fmla="*/ 33250 w 2212424"/>
              <a:gd name="connsiteY12" fmla="*/ 498764 h 731520"/>
              <a:gd name="connsiteX13" fmla="*/ 83127 w 2212424"/>
              <a:gd name="connsiteY13" fmla="*/ 515389 h 731520"/>
              <a:gd name="connsiteX14" fmla="*/ 182880 w 2212424"/>
              <a:gd name="connsiteY14" fmla="*/ 598516 h 731520"/>
              <a:gd name="connsiteX15" fmla="*/ 249381 w 2212424"/>
              <a:gd name="connsiteY15" fmla="*/ 615142 h 731520"/>
              <a:gd name="connsiteX16" fmla="*/ 349134 w 2212424"/>
              <a:gd name="connsiteY16" fmla="*/ 648393 h 731520"/>
              <a:gd name="connsiteX17" fmla="*/ 399010 w 2212424"/>
              <a:gd name="connsiteY17" fmla="*/ 665018 h 731520"/>
              <a:gd name="connsiteX18" fmla="*/ 448887 w 2212424"/>
              <a:gd name="connsiteY18" fmla="*/ 681644 h 731520"/>
              <a:gd name="connsiteX19" fmla="*/ 581890 w 2212424"/>
              <a:gd name="connsiteY19" fmla="*/ 714895 h 731520"/>
              <a:gd name="connsiteX20" fmla="*/ 748145 w 2212424"/>
              <a:gd name="connsiteY20" fmla="*/ 731520 h 731520"/>
              <a:gd name="connsiteX21" fmla="*/ 1346661 w 2212424"/>
              <a:gd name="connsiteY21" fmla="*/ 714895 h 731520"/>
              <a:gd name="connsiteX22" fmla="*/ 1463040 w 2212424"/>
              <a:gd name="connsiteY22" fmla="*/ 698269 h 731520"/>
              <a:gd name="connsiteX23" fmla="*/ 1512916 w 2212424"/>
              <a:gd name="connsiteY23" fmla="*/ 681644 h 731520"/>
              <a:gd name="connsiteX24" fmla="*/ 1579418 w 2212424"/>
              <a:gd name="connsiteY24" fmla="*/ 665018 h 731520"/>
              <a:gd name="connsiteX25" fmla="*/ 1828800 w 2212424"/>
              <a:gd name="connsiteY25" fmla="*/ 615142 h 731520"/>
              <a:gd name="connsiteX26" fmla="*/ 1928552 w 2212424"/>
              <a:gd name="connsiteY26" fmla="*/ 581891 h 731520"/>
              <a:gd name="connsiteX27" fmla="*/ 1978429 w 2212424"/>
              <a:gd name="connsiteY27" fmla="*/ 565266 h 731520"/>
              <a:gd name="connsiteX28" fmla="*/ 2028305 w 2212424"/>
              <a:gd name="connsiteY28" fmla="*/ 532015 h 731520"/>
              <a:gd name="connsiteX29" fmla="*/ 2128058 w 2212424"/>
              <a:gd name="connsiteY29" fmla="*/ 482138 h 731520"/>
              <a:gd name="connsiteX30" fmla="*/ 2161309 w 2212424"/>
              <a:gd name="connsiteY30" fmla="*/ 432262 h 731520"/>
              <a:gd name="connsiteX31" fmla="*/ 2211185 w 2212424"/>
              <a:gd name="connsiteY31" fmla="*/ 399011 h 731520"/>
              <a:gd name="connsiteX32" fmla="*/ 2177934 w 2212424"/>
              <a:gd name="connsiteY32" fmla="*/ 133004 h 731520"/>
              <a:gd name="connsiteX33" fmla="*/ 2144683 w 2212424"/>
              <a:gd name="connsiteY33" fmla="*/ 83127 h 731520"/>
              <a:gd name="connsiteX34" fmla="*/ 2094807 w 2212424"/>
              <a:gd name="connsiteY34" fmla="*/ 66502 h 731520"/>
              <a:gd name="connsiteX35" fmla="*/ 2044930 w 2212424"/>
              <a:gd name="connsiteY35" fmla="*/ 33251 h 731520"/>
              <a:gd name="connsiteX36" fmla="*/ 1928552 w 2212424"/>
              <a:gd name="connsiteY36" fmla="*/ 0 h 731520"/>
              <a:gd name="connsiteX37" fmla="*/ 1562792 w 2212424"/>
              <a:gd name="connsiteY37" fmla="*/ 16626 h 731520"/>
              <a:gd name="connsiteX38" fmla="*/ 1446414 w 2212424"/>
              <a:gd name="connsiteY38" fmla="*/ 49876 h 731520"/>
              <a:gd name="connsiteX39" fmla="*/ 1396538 w 2212424"/>
              <a:gd name="connsiteY39" fmla="*/ 83127 h 731520"/>
              <a:gd name="connsiteX40" fmla="*/ 1346661 w 2212424"/>
              <a:gd name="connsiteY40" fmla="*/ 99753 h 731520"/>
              <a:gd name="connsiteX41" fmla="*/ 1313410 w 2212424"/>
              <a:gd name="connsiteY41" fmla="*/ 116378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12424" h="731520">
                <a:moveTo>
                  <a:pt x="1845425" y="116378"/>
                </a:moveTo>
                <a:cubicBezTo>
                  <a:pt x="1823258" y="121920"/>
                  <a:pt x="1801773" y="133004"/>
                  <a:pt x="1778923" y="133004"/>
                </a:cubicBezTo>
                <a:cubicBezTo>
                  <a:pt x="1761398" y="133004"/>
                  <a:pt x="1745897" y="121192"/>
                  <a:pt x="1729047" y="116378"/>
                </a:cubicBezTo>
                <a:cubicBezTo>
                  <a:pt x="1707077" y="110101"/>
                  <a:pt x="1684515" y="106030"/>
                  <a:pt x="1662545" y="99753"/>
                </a:cubicBezTo>
                <a:cubicBezTo>
                  <a:pt x="1645695" y="94939"/>
                  <a:pt x="1630133" y="84582"/>
                  <a:pt x="1612669" y="83127"/>
                </a:cubicBezTo>
                <a:cubicBezTo>
                  <a:pt x="1496561" y="73451"/>
                  <a:pt x="1379912" y="72044"/>
                  <a:pt x="1263534" y="66502"/>
                </a:cubicBezTo>
                <a:cubicBezTo>
                  <a:pt x="865100" y="22230"/>
                  <a:pt x="982960" y="28767"/>
                  <a:pt x="266007" y="66502"/>
                </a:cubicBezTo>
                <a:cubicBezTo>
                  <a:pt x="231006" y="68344"/>
                  <a:pt x="199505" y="88669"/>
                  <a:pt x="166254" y="99753"/>
                </a:cubicBezTo>
                <a:lnTo>
                  <a:pt x="116378" y="116378"/>
                </a:lnTo>
                <a:cubicBezTo>
                  <a:pt x="99752" y="127462"/>
                  <a:pt x="79659" y="134591"/>
                  <a:pt x="66501" y="149629"/>
                </a:cubicBezTo>
                <a:cubicBezTo>
                  <a:pt x="40186" y="179704"/>
                  <a:pt x="0" y="249382"/>
                  <a:pt x="0" y="249382"/>
                </a:cubicBezTo>
                <a:cubicBezTo>
                  <a:pt x="5542" y="315884"/>
                  <a:pt x="7806" y="382740"/>
                  <a:pt x="16625" y="448887"/>
                </a:cubicBezTo>
                <a:cubicBezTo>
                  <a:pt x="18941" y="466258"/>
                  <a:pt x="20858" y="486372"/>
                  <a:pt x="33250" y="498764"/>
                </a:cubicBezTo>
                <a:cubicBezTo>
                  <a:pt x="45642" y="511156"/>
                  <a:pt x="66501" y="509847"/>
                  <a:pt x="83127" y="515389"/>
                </a:cubicBezTo>
                <a:cubicBezTo>
                  <a:pt x="113091" y="545353"/>
                  <a:pt x="142369" y="581154"/>
                  <a:pt x="182880" y="598516"/>
                </a:cubicBezTo>
                <a:cubicBezTo>
                  <a:pt x="203882" y="607517"/>
                  <a:pt x="227495" y="608576"/>
                  <a:pt x="249381" y="615142"/>
                </a:cubicBezTo>
                <a:cubicBezTo>
                  <a:pt x="282952" y="625214"/>
                  <a:pt x="315883" y="637309"/>
                  <a:pt x="349134" y="648393"/>
                </a:cubicBezTo>
                <a:lnTo>
                  <a:pt x="399010" y="665018"/>
                </a:lnTo>
                <a:cubicBezTo>
                  <a:pt x="415636" y="670560"/>
                  <a:pt x="431885" y="677394"/>
                  <a:pt x="448887" y="681644"/>
                </a:cubicBezTo>
                <a:cubicBezTo>
                  <a:pt x="493221" y="692728"/>
                  <a:pt x="536418" y="710348"/>
                  <a:pt x="581890" y="714895"/>
                </a:cubicBezTo>
                <a:lnTo>
                  <a:pt x="748145" y="731520"/>
                </a:lnTo>
                <a:lnTo>
                  <a:pt x="1346661" y="714895"/>
                </a:lnTo>
                <a:cubicBezTo>
                  <a:pt x="1385806" y="713074"/>
                  <a:pt x="1424614" y="705954"/>
                  <a:pt x="1463040" y="698269"/>
                </a:cubicBezTo>
                <a:cubicBezTo>
                  <a:pt x="1480224" y="694832"/>
                  <a:pt x="1496066" y="686458"/>
                  <a:pt x="1512916" y="681644"/>
                </a:cubicBezTo>
                <a:cubicBezTo>
                  <a:pt x="1534886" y="675367"/>
                  <a:pt x="1556937" y="669105"/>
                  <a:pt x="1579418" y="665018"/>
                </a:cubicBezTo>
                <a:cubicBezTo>
                  <a:pt x="1701940" y="642741"/>
                  <a:pt x="1703373" y="656952"/>
                  <a:pt x="1828800" y="615142"/>
                </a:cubicBezTo>
                <a:lnTo>
                  <a:pt x="1928552" y="581891"/>
                </a:lnTo>
                <a:lnTo>
                  <a:pt x="1978429" y="565266"/>
                </a:lnTo>
                <a:cubicBezTo>
                  <a:pt x="1995054" y="554182"/>
                  <a:pt x="2010433" y="540951"/>
                  <a:pt x="2028305" y="532015"/>
                </a:cubicBezTo>
                <a:cubicBezTo>
                  <a:pt x="2165975" y="463179"/>
                  <a:pt x="1985112" y="577435"/>
                  <a:pt x="2128058" y="482138"/>
                </a:cubicBezTo>
                <a:cubicBezTo>
                  <a:pt x="2139142" y="465513"/>
                  <a:pt x="2147180" y="446391"/>
                  <a:pt x="2161309" y="432262"/>
                </a:cubicBezTo>
                <a:cubicBezTo>
                  <a:pt x="2175438" y="418133"/>
                  <a:pt x="2208544" y="418817"/>
                  <a:pt x="2211185" y="399011"/>
                </a:cubicBezTo>
                <a:cubicBezTo>
                  <a:pt x="2214860" y="371445"/>
                  <a:pt x="2212161" y="201457"/>
                  <a:pt x="2177934" y="133004"/>
                </a:cubicBezTo>
                <a:cubicBezTo>
                  <a:pt x="2168998" y="115132"/>
                  <a:pt x="2160286" y="95609"/>
                  <a:pt x="2144683" y="83127"/>
                </a:cubicBezTo>
                <a:cubicBezTo>
                  <a:pt x="2130999" y="72179"/>
                  <a:pt x="2111432" y="72044"/>
                  <a:pt x="2094807" y="66502"/>
                </a:cubicBezTo>
                <a:cubicBezTo>
                  <a:pt x="2078181" y="55418"/>
                  <a:pt x="2062802" y="42187"/>
                  <a:pt x="2044930" y="33251"/>
                </a:cubicBezTo>
                <a:cubicBezTo>
                  <a:pt x="2021082" y="21327"/>
                  <a:pt x="1949855" y="5326"/>
                  <a:pt x="1928552" y="0"/>
                </a:cubicBezTo>
                <a:cubicBezTo>
                  <a:pt x="1806632" y="5542"/>
                  <a:pt x="1684478" y="7265"/>
                  <a:pt x="1562792" y="16626"/>
                </a:cubicBezTo>
                <a:cubicBezTo>
                  <a:pt x="1535652" y="18714"/>
                  <a:pt x="1474738" y="40435"/>
                  <a:pt x="1446414" y="49876"/>
                </a:cubicBezTo>
                <a:cubicBezTo>
                  <a:pt x="1429789" y="60960"/>
                  <a:pt x="1414410" y="74191"/>
                  <a:pt x="1396538" y="83127"/>
                </a:cubicBezTo>
                <a:cubicBezTo>
                  <a:pt x="1380863" y="90964"/>
                  <a:pt x="1362933" y="93244"/>
                  <a:pt x="1346661" y="99753"/>
                </a:cubicBezTo>
                <a:cubicBezTo>
                  <a:pt x="1335155" y="104355"/>
                  <a:pt x="1324494" y="110836"/>
                  <a:pt x="1313410" y="116378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21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37" y="1511300"/>
            <a:ext cx="8686851" cy="4839623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53" y="6533804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that</a:t>
            </a:r>
            <a:r>
              <a:rPr lang="mr-IN" dirty="0"/>
              <a:t>’</a:t>
            </a:r>
            <a:r>
              <a:rPr lang="en-US" dirty="0"/>
              <a:t>s not all</a:t>
            </a:r>
          </a:p>
        </p:txBody>
      </p:sp>
      <p:sp>
        <p:nvSpPr>
          <p:cNvPr id="8" name="Freeform 7"/>
          <p:cNvSpPr/>
          <p:nvPr/>
        </p:nvSpPr>
        <p:spPr>
          <a:xfrm>
            <a:off x="1967346" y="3779518"/>
            <a:ext cx="3555075" cy="731520"/>
          </a:xfrm>
          <a:custGeom>
            <a:avLst/>
            <a:gdLst>
              <a:gd name="connsiteX0" fmla="*/ 1845425 w 2212424"/>
              <a:gd name="connsiteY0" fmla="*/ 116378 h 731520"/>
              <a:gd name="connsiteX1" fmla="*/ 1778923 w 2212424"/>
              <a:gd name="connsiteY1" fmla="*/ 133004 h 731520"/>
              <a:gd name="connsiteX2" fmla="*/ 1729047 w 2212424"/>
              <a:gd name="connsiteY2" fmla="*/ 116378 h 731520"/>
              <a:gd name="connsiteX3" fmla="*/ 1662545 w 2212424"/>
              <a:gd name="connsiteY3" fmla="*/ 99753 h 731520"/>
              <a:gd name="connsiteX4" fmla="*/ 1612669 w 2212424"/>
              <a:gd name="connsiteY4" fmla="*/ 83127 h 731520"/>
              <a:gd name="connsiteX5" fmla="*/ 1263534 w 2212424"/>
              <a:gd name="connsiteY5" fmla="*/ 66502 h 731520"/>
              <a:gd name="connsiteX6" fmla="*/ 266007 w 2212424"/>
              <a:gd name="connsiteY6" fmla="*/ 66502 h 731520"/>
              <a:gd name="connsiteX7" fmla="*/ 166254 w 2212424"/>
              <a:gd name="connsiteY7" fmla="*/ 99753 h 731520"/>
              <a:gd name="connsiteX8" fmla="*/ 116378 w 2212424"/>
              <a:gd name="connsiteY8" fmla="*/ 116378 h 731520"/>
              <a:gd name="connsiteX9" fmla="*/ 66501 w 2212424"/>
              <a:gd name="connsiteY9" fmla="*/ 149629 h 731520"/>
              <a:gd name="connsiteX10" fmla="*/ 0 w 2212424"/>
              <a:gd name="connsiteY10" fmla="*/ 249382 h 731520"/>
              <a:gd name="connsiteX11" fmla="*/ 16625 w 2212424"/>
              <a:gd name="connsiteY11" fmla="*/ 448887 h 731520"/>
              <a:gd name="connsiteX12" fmla="*/ 33250 w 2212424"/>
              <a:gd name="connsiteY12" fmla="*/ 498764 h 731520"/>
              <a:gd name="connsiteX13" fmla="*/ 83127 w 2212424"/>
              <a:gd name="connsiteY13" fmla="*/ 515389 h 731520"/>
              <a:gd name="connsiteX14" fmla="*/ 182880 w 2212424"/>
              <a:gd name="connsiteY14" fmla="*/ 598516 h 731520"/>
              <a:gd name="connsiteX15" fmla="*/ 249381 w 2212424"/>
              <a:gd name="connsiteY15" fmla="*/ 615142 h 731520"/>
              <a:gd name="connsiteX16" fmla="*/ 349134 w 2212424"/>
              <a:gd name="connsiteY16" fmla="*/ 648393 h 731520"/>
              <a:gd name="connsiteX17" fmla="*/ 399010 w 2212424"/>
              <a:gd name="connsiteY17" fmla="*/ 665018 h 731520"/>
              <a:gd name="connsiteX18" fmla="*/ 448887 w 2212424"/>
              <a:gd name="connsiteY18" fmla="*/ 681644 h 731520"/>
              <a:gd name="connsiteX19" fmla="*/ 581890 w 2212424"/>
              <a:gd name="connsiteY19" fmla="*/ 714895 h 731520"/>
              <a:gd name="connsiteX20" fmla="*/ 748145 w 2212424"/>
              <a:gd name="connsiteY20" fmla="*/ 731520 h 731520"/>
              <a:gd name="connsiteX21" fmla="*/ 1346661 w 2212424"/>
              <a:gd name="connsiteY21" fmla="*/ 714895 h 731520"/>
              <a:gd name="connsiteX22" fmla="*/ 1463040 w 2212424"/>
              <a:gd name="connsiteY22" fmla="*/ 698269 h 731520"/>
              <a:gd name="connsiteX23" fmla="*/ 1512916 w 2212424"/>
              <a:gd name="connsiteY23" fmla="*/ 681644 h 731520"/>
              <a:gd name="connsiteX24" fmla="*/ 1579418 w 2212424"/>
              <a:gd name="connsiteY24" fmla="*/ 665018 h 731520"/>
              <a:gd name="connsiteX25" fmla="*/ 1828800 w 2212424"/>
              <a:gd name="connsiteY25" fmla="*/ 615142 h 731520"/>
              <a:gd name="connsiteX26" fmla="*/ 1928552 w 2212424"/>
              <a:gd name="connsiteY26" fmla="*/ 581891 h 731520"/>
              <a:gd name="connsiteX27" fmla="*/ 1978429 w 2212424"/>
              <a:gd name="connsiteY27" fmla="*/ 565266 h 731520"/>
              <a:gd name="connsiteX28" fmla="*/ 2028305 w 2212424"/>
              <a:gd name="connsiteY28" fmla="*/ 532015 h 731520"/>
              <a:gd name="connsiteX29" fmla="*/ 2128058 w 2212424"/>
              <a:gd name="connsiteY29" fmla="*/ 482138 h 731520"/>
              <a:gd name="connsiteX30" fmla="*/ 2161309 w 2212424"/>
              <a:gd name="connsiteY30" fmla="*/ 432262 h 731520"/>
              <a:gd name="connsiteX31" fmla="*/ 2211185 w 2212424"/>
              <a:gd name="connsiteY31" fmla="*/ 399011 h 731520"/>
              <a:gd name="connsiteX32" fmla="*/ 2177934 w 2212424"/>
              <a:gd name="connsiteY32" fmla="*/ 133004 h 731520"/>
              <a:gd name="connsiteX33" fmla="*/ 2144683 w 2212424"/>
              <a:gd name="connsiteY33" fmla="*/ 83127 h 731520"/>
              <a:gd name="connsiteX34" fmla="*/ 2094807 w 2212424"/>
              <a:gd name="connsiteY34" fmla="*/ 66502 h 731520"/>
              <a:gd name="connsiteX35" fmla="*/ 2044930 w 2212424"/>
              <a:gd name="connsiteY35" fmla="*/ 33251 h 731520"/>
              <a:gd name="connsiteX36" fmla="*/ 1928552 w 2212424"/>
              <a:gd name="connsiteY36" fmla="*/ 0 h 731520"/>
              <a:gd name="connsiteX37" fmla="*/ 1562792 w 2212424"/>
              <a:gd name="connsiteY37" fmla="*/ 16626 h 731520"/>
              <a:gd name="connsiteX38" fmla="*/ 1446414 w 2212424"/>
              <a:gd name="connsiteY38" fmla="*/ 49876 h 731520"/>
              <a:gd name="connsiteX39" fmla="*/ 1396538 w 2212424"/>
              <a:gd name="connsiteY39" fmla="*/ 83127 h 731520"/>
              <a:gd name="connsiteX40" fmla="*/ 1346661 w 2212424"/>
              <a:gd name="connsiteY40" fmla="*/ 99753 h 731520"/>
              <a:gd name="connsiteX41" fmla="*/ 1313410 w 2212424"/>
              <a:gd name="connsiteY41" fmla="*/ 116378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12424" h="731520">
                <a:moveTo>
                  <a:pt x="1845425" y="116378"/>
                </a:moveTo>
                <a:cubicBezTo>
                  <a:pt x="1823258" y="121920"/>
                  <a:pt x="1801773" y="133004"/>
                  <a:pt x="1778923" y="133004"/>
                </a:cubicBezTo>
                <a:cubicBezTo>
                  <a:pt x="1761398" y="133004"/>
                  <a:pt x="1745897" y="121192"/>
                  <a:pt x="1729047" y="116378"/>
                </a:cubicBezTo>
                <a:cubicBezTo>
                  <a:pt x="1707077" y="110101"/>
                  <a:pt x="1684515" y="106030"/>
                  <a:pt x="1662545" y="99753"/>
                </a:cubicBezTo>
                <a:cubicBezTo>
                  <a:pt x="1645695" y="94939"/>
                  <a:pt x="1630133" y="84582"/>
                  <a:pt x="1612669" y="83127"/>
                </a:cubicBezTo>
                <a:cubicBezTo>
                  <a:pt x="1496561" y="73451"/>
                  <a:pt x="1379912" y="72044"/>
                  <a:pt x="1263534" y="66502"/>
                </a:cubicBezTo>
                <a:cubicBezTo>
                  <a:pt x="865100" y="22230"/>
                  <a:pt x="982960" y="28767"/>
                  <a:pt x="266007" y="66502"/>
                </a:cubicBezTo>
                <a:cubicBezTo>
                  <a:pt x="231006" y="68344"/>
                  <a:pt x="199505" y="88669"/>
                  <a:pt x="166254" y="99753"/>
                </a:cubicBezTo>
                <a:lnTo>
                  <a:pt x="116378" y="116378"/>
                </a:lnTo>
                <a:cubicBezTo>
                  <a:pt x="99752" y="127462"/>
                  <a:pt x="79659" y="134591"/>
                  <a:pt x="66501" y="149629"/>
                </a:cubicBezTo>
                <a:cubicBezTo>
                  <a:pt x="40186" y="179704"/>
                  <a:pt x="0" y="249382"/>
                  <a:pt x="0" y="249382"/>
                </a:cubicBezTo>
                <a:cubicBezTo>
                  <a:pt x="5542" y="315884"/>
                  <a:pt x="7806" y="382740"/>
                  <a:pt x="16625" y="448887"/>
                </a:cubicBezTo>
                <a:cubicBezTo>
                  <a:pt x="18941" y="466258"/>
                  <a:pt x="20858" y="486372"/>
                  <a:pt x="33250" y="498764"/>
                </a:cubicBezTo>
                <a:cubicBezTo>
                  <a:pt x="45642" y="511156"/>
                  <a:pt x="66501" y="509847"/>
                  <a:pt x="83127" y="515389"/>
                </a:cubicBezTo>
                <a:cubicBezTo>
                  <a:pt x="113091" y="545353"/>
                  <a:pt x="142369" y="581154"/>
                  <a:pt x="182880" y="598516"/>
                </a:cubicBezTo>
                <a:cubicBezTo>
                  <a:pt x="203882" y="607517"/>
                  <a:pt x="227495" y="608576"/>
                  <a:pt x="249381" y="615142"/>
                </a:cubicBezTo>
                <a:cubicBezTo>
                  <a:pt x="282952" y="625214"/>
                  <a:pt x="315883" y="637309"/>
                  <a:pt x="349134" y="648393"/>
                </a:cubicBezTo>
                <a:lnTo>
                  <a:pt x="399010" y="665018"/>
                </a:lnTo>
                <a:cubicBezTo>
                  <a:pt x="415636" y="670560"/>
                  <a:pt x="431885" y="677394"/>
                  <a:pt x="448887" y="681644"/>
                </a:cubicBezTo>
                <a:cubicBezTo>
                  <a:pt x="493221" y="692728"/>
                  <a:pt x="536418" y="710348"/>
                  <a:pt x="581890" y="714895"/>
                </a:cubicBezTo>
                <a:lnTo>
                  <a:pt x="748145" y="731520"/>
                </a:lnTo>
                <a:lnTo>
                  <a:pt x="1346661" y="714895"/>
                </a:lnTo>
                <a:cubicBezTo>
                  <a:pt x="1385806" y="713074"/>
                  <a:pt x="1424614" y="705954"/>
                  <a:pt x="1463040" y="698269"/>
                </a:cubicBezTo>
                <a:cubicBezTo>
                  <a:pt x="1480224" y="694832"/>
                  <a:pt x="1496066" y="686458"/>
                  <a:pt x="1512916" y="681644"/>
                </a:cubicBezTo>
                <a:cubicBezTo>
                  <a:pt x="1534886" y="675367"/>
                  <a:pt x="1556937" y="669105"/>
                  <a:pt x="1579418" y="665018"/>
                </a:cubicBezTo>
                <a:cubicBezTo>
                  <a:pt x="1701940" y="642741"/>
                  <a:pt x="1703373" y="656952"/>
                  <a:pt x="1828800" y="615142"/>
                </a:cubicBezTo>
                <a:lnTo>
                  <a:pt x="1928552" y="581891"/>
                </a:lnTo>
                <a:lnTo>
                  <a:pt x="1978429" y="565266"/>
                </a:lnTo>
                <a:cubicBezTo>
                  <a:pt x="1995054" y="554182"/>
                  <a:pt x="2010433" y="540951"/>
                  <a:pt x="2028305" y="532015"/>
                </a:cubicBezTo>
                <a:cubicBezTo>
                  <a:pt x="2165975" y="463179"/>
                  <a:pt x="1985112" y="577435"/>
                  <a:pt x="2128058" y="482138"/>
                </a:cubicBezTo>
                <a:cubicBezTo>
                  <a:pt x="2139142" y="465513"/>
                  <a:pt x="2147180" y="446391"/>
                  <a:pt x="2161309" y="432262"/>
                </a:cubicBezTo>
                <a:cubicBezTo>
                  <a:pt x="2175438" y="418133"/>
                  <a:pt x="2208544" y="418817"/>
                  <a:pt x="2211185" y="399011"/>
                </a:cubicBezTo>
                <a:cubicBezTo>
                  <a:pt x="2214860" y="371445"/>
                  <a:pt x="2212161" y="201457"/>
                  <a:pt x="2177934" y="133004"/>
                </a:cubicBezTo>
                <a:cubicBezTo>
                  <a:pt x="2168998" y="115132"/>
                  <a:pt x="2160286" y="95609"/>
                  <a:pt x="2144683" y="83127"/>
                </a:cubicBezTo>
                <a:cubicBezTo>
                  <a:pt x="2130999" y="72179"/>
                  <a:pt x="2111432" y="72044"/>
                  <a:pt x="2094807" y="66502"/>
                </a:cubicBezTo>
                <a:cubicBezTo>
                  <a:pt x="2078181" y="55418"/>
                  <a:pt x="2062802" y="42187"/>
                  <a:pt x="2044930" y="33251"/>
                </a:cubicBezTo>
                <a:cubicBezTo>
                  <a:pt x="2021082" y="21327"/>
                  <a:pt x="1949855" y="5326"/>
                  <a:pt x="1928552" y="0"/>
                </a:cubicBezTo>
                <a:cubicBezTo>
                  <a:pt x="1806632" y="5542"/>
                  <a:pt x="1684478" y="7265"/>
                  <a:pt x="1562792" y="16626"/>
                </a:cubicBezTo>
                <a:cubicBezTo>
                  <a:pt x="1535652" y="18714"/>
                  <a:pt x="1474738" y="40435"/>
                  <a:pt x="1446414" y="49876"/>
                </a:cubicBezTo>
                <a:cubicBezTo>
                  <a:pt x="1429789" y="60960"/>
                  <a:pt x="1414410" y="74191"/>
                  <a:pt x="1396538" y="83127"/>
                </a:cubicBezTo>
                <a:cubicBezTo>
                  <a:pt x="1380863" y="90964"/>
                  <a:pt x="1362933" y="93244"/>
                  <a:pt x="1346661" y="99753"/>
                </a:cubicBezTo>
                <a:cubicBezTo>
                  <a:pt x="1335155" y="104355"/>
                  <a:pt x="1324494" y="110836"/>
                  <a:pt x="1313410" y="116378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37" y="1511300"/>
            <a:ext cx="8686851" cy="4839623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4153" y="6533804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 that</a:t>
            </a:r>
            <a:r>
              <a:rPr lang="mr-IN" dirty="0"/>
              <a:t>’</a:t>
            </a:r>
            <a:r>
              <a:rPr lang="en-US" dirty="0"/>
              <a:t>s not all</a:t>
            </a:r>
          </a:p>
        </p:txBody>
      </p:sp>
      <p:sp>
        <p:nvSpPr>
          <p:cNvPr id="9" name="Freeform 8"/>
          <p:cNvSpPr/>
          <p:nvPr/>
        </p:nvSpPr>
        <p:spPr>
          <a:xfrm>
            <a:off x="1338350" y="5444834"/>
            <a:ext cx="2468880" cy="731520"/>
          </a:xfrm>
          <a:custGeom>
            <a:avLst/>
            <a:gdLst>
              <a:gd name="connsiteX0" fmla="*/ 1845425 w 2212424"/>
              <a:gd name="connsiteY0" fmla="*/ 116378 h 731520"/>
              <a:gd name="connsiteX1" fmla="*/ 1778923 w 2212424"/>
              <a:gd name="connsiteY1" fmla="*/ 133004 h 731520"/>
              <a:gd name="connsiteX2" fmla="*/ 1729047 w 2212424"/>
              <a:gd name="connsiteY2" fmla="*/ 116378 h 731520"/>
              <a:gd name="connsiteX3" fmla="*/ 1662545 w 2212424"/>
              <a:gd name="connsiteY3" fmla="*/ 99753 h 731520"/>
              <a:gd name="connsiteX4" fmla="*/ 1612669 w 2212424"/>
              <a:gd name="connsiteY4" fmla="*/ 83127 h 731520"/>
              <a:gd name="connsiteX5" fmla="*/ 1263534 w 2212424"/>
              <a:gd name="connsiteY5" fmla="*/ 66502 h 731520"/>
              <a:gd name="connsiteX6" fmla="*/ 266007 w 2212424"/>
              <a:gd name="connsiteY6" fmla="*/ 66502 h 731520"/>
              <a:gd name="connsiteX7" fmla="*/ 166254 w 2212424"/>
              <a:gd name="connsiteY7" fmla="*/ 99753 h 731520"/>
              <a:gd name="connsiteX8" fmla="*/ 116378 w 2212424"/>
              <a:gd name="connsiteY8" fmla="*/ 116378 h 731520"/>
              <a:gd name="connsiteX9" fmla="*/ 66501 w 2212424"/>
              <a:gd name="connsiteY9" fmla="*/ 149629 h 731520"/>
              <a:gd name="connsiteX10" fmla="*/ 0 w 2212424"/>
              <a:gd name="connsiteY10" fmla="*/ 249382 h 731520"/>
              <a:gd name="connsiteX11" fmla="*/ 16625 w 2212424"/>
              <a:gd name="connsiteY11" fmla="*/ 448887 h 731520"/>
              <a:gd name="connsiteX12" fmla="*/ 33250 w 2212424"/>
              <a:gd name="connsiteY12" fmla="*/ 498764 h 731520"/>
              <a:gd name="connsiteX13" fmla="*/ 83127 w 2212424"/>
              <a:gd name="connsiteY13" fmla="*/ 515389 h 731520"/>
              <a:gd name="connsiteX14" fmla="*/ 182880 w 2212424"/>
              <a:gd name="connsiteY14" fmla="*/ 598516 h 731520"/>
              <a:gd name="connsiteX15" fmla="*/ 249381 w 2212424"/>
              <a:gd name="connsiteY15" fmla="*/ 615142 h 731520"/>
              <a:gd name="connsiteX16" fmla="*/ 349134 w 2212424"/>
              <a:gd name="connsiteY16" fmla="*/ 648393 h 731520"/>
              <a:gd name="connsiteX17" fmla="*/ 399010 w 2212424"/>
              <a:gd name="connsiteY17" fmla="*/ 665018 h 731520"/>
              <a:gd name="connsiteX18" fmla="*/ 448887 w 2212424"/>
              <a:gd name="connsiteY18" fmla="*/ 681644 h 731520"/>
              <a:gd name="connsiteX19" fmla="*/ 581890 w 2212424"/>
              <a:gd name="connsiteY19" fmla="*/ 714895 h 731520"/>
              <a:gd name="connsiteX20" fmla="*/ 748145 w 2212424"/>
              <a:gd name="connsiteY20" fmla="*/ 731520 h 731520"/>
              <a:gd name="connsiteX21" fmla="*/ 1346661 w 2212424"/>
              <a:gd name="connsiteY21" fmla="*/ 714895 h 731520"/>
              <a:gd name="connsiteX22" fmla="*/ 1463040 w 2212424"/>
              <a:gd name="connsiteY22" fmla="*/ 698269 h 731520"/>
              <a:gd name="connsiteX23" fmla="*/ 1512916 w 2212424"/>
              <a:gd name="connsiteY23" fmla="*/ 681644 h 731520"/>
              <a:gd name="connsiteX24" fmla="*/ 1579418 w 2212424"/>
              <a:gd name="connsiteY24" fmla="*/ 665018 h 731520"/>
              <a:gd name="connsiteX25" fmla="*/ 1828800 w 2212424"/>
              <a:gd name="connsiteY25" fmla="*/ 615142 h 731520"/>
              <a:gd name="connsiteX26" fmla="*/ 1928552 w 2212424"/>
              <a:gd name="connsiteY26" fmla="*/ 581891 h 731520"/>
              <a:gd name="connsiteX27" fmla="*/ 1978429 w 2212424"/>
              <a:gd name="connsiteY27" fmla="*/ 565266 h 731520"/>
              <a:gd name="connsiteX28" fmla="*/ 2028305 w 2212424"/>
              <a:gd name="connsiteY28" fmla="*/ 532015 h 731520"/>
              <a:gd name="connsiteX29" fmla="*/ 2128058 w 2212424"/>
              <a:gd name="connsiteY29" fmla="*/ 482138 h 731520"/>
              <a:gd name="connsiteX30" fmla="*/ 2161309 w 2212424"/>
              <a:gd name="connsiteY30" fmla="*/ 432262 h 731520"/>
              <a:gd name="connsiteX31" fmla="*/ 2211185 w 2212424"/>
              <a:gd name="connsiteY31" fmla="*/ 399011 h 731520"/>
              <a:gd name="connsiteX32" fmla="*/ 2177934 w 2212424"/>
              <a:gd name="connsiteY32" fmla="*/ 133004 h 731520"/>
              <a:gd name="connsiteX33" fmla="*/ 2144683 w 2212424"/>
              <a:gd name="connsiteY33" fmla="*/ 83127 h 731520"/>
              <a:gd name="connsiteX34" fmla="*/ 2094807 w 2212424"/>
              <a:gd name="connsiteY34" fmla="*/ 66502 h 731520"/>
              <a:gd name="connsiteX35" fmla="*/ 2044930 w 2212424"/>
              <a:gd name="connsiteY35" fmla="*/ 33251 h 731520"/>
              <a:gd name="connsiteX36" fmla="*/ 1928552 w 2212424"/>
              <a:gd name="connsiteY36" fmla="*/ 0 h 731520"/>
              <a:gd name="connsiteX37" fmla="*/ 1562792 w 2212424"/>
              <a:gd name="connsiteY37" fmla="*/ 16626 h 731520"/>
              <a:gd name="connsiteX38" fmla="*/ 1446414 w 2212424"/>
              <a:gd name="connsiteY38" fmla="*/ 49876 h 731520"/>
              <a:gd name="connsiteX39" fmla="*/ 1396538 w 2212424"/>
              <a:gd name="connsiteY39" fmla="*/ 83127 h 731520"/>
              <a:gd name="connsiteX40" fmla="*/ 1346661 w 2212424"/>
              <a:gd name="connsiteY40" fmla="*/ 99753 h 731520"/>
              <a:gd name="connsiteX41" fmla="*/ 1313410 w 2212424"/>
              <a:gd name="connsiteY41" fmla="*/ 116378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12424" h="731520">
                <a:moveTo>
                  <a:pt x="1845425" y="116378"/>
                </a:moveTo>
                <a:cubicBezTo>
                  <a:pt x="1823258" y="121920"/>
                  <a:pt x="1801773" y="133004"/>
                  <a:pt x="1778923" y="133004"/>
                </a:cubicBezTo>
                <a:cubicBezTo>
                  <a:pt x="1761398" y="133004"/>
                  <a:pt x="1745897" y="121192"/>
                  <a:pt x="1729047" y="116378"/>
                </a:cubicBezTo>
                <a:cubicBezTo>
                  <a:pt x="1707077" y="110101"/>
                  <a:pt x="1684515" y="106030"/>
                  <a:pt x="1662545" y="99753"/>
                </a:cubicBezTo>
                <a:cubicBezTo>
                  <a:pt x="1645695" y="94939"/>
                  <a:pt x="1630133" y="84582"/>
                  <a:pt x="1612669" y="83127"/>
                </a:cubicBezTo>
                <a:cubicBezTo>
                  <a:pt x="1496561" y="73451"/>
                  <a:pt x="1379912" y="72044"/>
                  <a:pt x="1263534" y="66502"/>
                </a:cubicBezTo>
                <a:cubicBezTo>
                  <a:pt x="865100" y="22230"/>
                  <a:pt x="982960" y="28767"/>
                  <a:pt x="266007" y="66502"/>
                </a:cubicBezTo>
                <a:cubicBezTo>
                  <a:pt x="231006" y="68344"/>
                  <a:pt x="199505" y="88669"/>
                  <a:pt x="166254" y="99753"/>
                </a:cubicBezTo>
                <a:lnTo>
                  <a:pt x="116378" y="116378"/>
                </a:lnTo>
                <a:cubicBezTo>
                  <a:pt x="99752" y="127462"/>
                  <a:pt x="79659" y="134591"/>
                  <a:pt x="66501" y="149629"/>
                </a:cubicBezTo>
                <a:cubicBezTo>
                  <a:pt x="40186" y="179704"/>
                  <a:pt x="0" y="249382"/>
                  <a:pt x="0" y="249382"/>
                </a:cubicBezTo>
                <a:cubicBezTo>
                  <a:pt x="5542" y="315884"/>
                  <a:pt x="7806" y="382740"/>
                  <a:pt x="16625" y="448887"/>
                </a:cubicBezTo>
                <a:cubicBezTo>
                  <a:pt x="18941" y="466258"/>
                  <a:pt x="20858" y="486372"/>
                  <a:pt x="33250" y="498764"/>
                </a:cubicBezTo>
                <a:cubicBezTo>
                  <a:pt x="45642" y="511156"/>
                  <a:pt x="66501" y="509847"/>
                  <a:pt x="83127" y="515389"/>
                </a:cubicBezTo>
                <a:cubicBezTo>
                  <a:pt x="113091" y="545353"/>
                  <a:pt x="142369" y="581154"/>
                  <a:pt x="182880" y="598516"/>
                </a:cubicBezTo>
                <a:cubicBezTo>
                  <a:pt x="203882" y="607517"/>
                  <a:pt x="227495" y="608576"/>
                  <a:pt x="249381" y="615142"/>
                </a:cubicBezTo>
                <a:cubicBezTo>
                  <a:pt x="282952" y="625214"/>
                  <a:pt x="315883" y="637309"/>
                  <a:pt x="349134" y="648393"/>
                </a:cubicBezTo>
                <a:lnTo>
                  <a:pt x="399010" y="665018"/>
                </a:lnTo>
                <a:cubicBezTo>
                  <a:pt x="415636" y="670560"/>
                  <a:pt x="431885" y="677394"/>
                  <a:pt x="448887" y="681644"/>
                </a:cubicBezTo>
                <a:cubicBezTo>
                  <a:pt x="493221" y="692728"/>
                  <a:pt x="536418" y="710348"/>
                  <a:pt x="581890" y="714895"/>
                </a:cubicBezTo>
                <a:lnTo>
                  <a:pt x="748145" y="731520"/>
                </a:lnTo>
                <a:lnTo>
                  <a:pt x="1346661" y="714895"/>
                </a:lnTo>
                <a:cubicBezTo>
                  <a:pt x="1385806" y="713074"/>
                  <a:pt x="1424614" y="705954"/>
                  <a:pt x="1463040" y="698269"/>
                </a:cubicBezTo>
                <a:cubicBezTo>
                  <a:pt x="1480224" y="694832"/>
                  <a:pt x="1496066" y="686458"/>
                  <a:pt x="1512916" y="681644"/>
                </a:cubicBezTo>
                <a:cubicBezTo>
                  <a:pt x="1534886" y="675367"/>
                  <a:pt x="1556937" y="669105"/>
                  <a:pt x="1579418" y="665018"/>
                </a:cubicBezTo>
                <a:cubicBezTo>
                  <a:pt x="1701940" y="642741"/>
                  <a:pt x="1703373" y="656952"/>
                  <a:pt x="1828800" y="615142"/>
                </a:cubicBezTo>
                <a:lnTo>
                  <a:pt x="1928552" y="581891"/>
                </a:lnTo>
                <a:lnTo>
                  <a:pt x="1978429" y="565266"/>
                </a:lnTo>
                <a:cubicBezTo>
                  <a:pt x="1995054" y="554182"/>
                  <a:pt x="2010433" y="540951"/>
                  <a:pt x="2028305" y="532015"/>
                </a:cubicBezTo>
                <a:cubicBezTo>
                  <a:pt x="2165975" y="463179"/>
                  <a:pt x="1985112" y="577435"/>
                  <a:pt x="2128058" y="482138"/>
                </a:cubicBezTo>
                <a:cubicBezTo>
                  <a:pt x="2139142" y="465513"/>
                  <a:pt x="2147180" y="446391"/>
                  <a:pt x="2161309" y="432262"/>
                </a:cubicBezTo>
                <a:cubicBezTo>
                  <a:pt x="2175438" y="418133"/>
                  <a:pt x="2208544" y="418817"/>
                  <a:pt x="2211185" y="399011"/>
                </a:cubicBezTo>
                <a:cubicBezTo>
                  <a:pt x="2214860" y="371445"/>
                  <a:pt x="2212161" y="201457"/>
                  <a:pt x="2177934" y="133004"/>
                </a:cubicBezTo>
                <a:cubicBezTo>
                  <a:pt x="2168998" y="115132"/>
                  <a:pt x="2160286" y="95609"/>
                  <a:pt x="2144683" y="83127"/>
                </a:cubicBezTo>
                <a:cubicBezTo>
                  <a:pt x="2130999" y="72179"/>
                  <a:pt x="2111432" y="72044"/>
                  <a:pt x="2094807" y="66502"/>
                </a:cubicBezTo>
                <a:cubicBezTo>
                  <a:pt x="2078181" y="55418"/>
                  <a:pt x="2062802" y="42187"/>
                  <a:pt x="2044930" y="33251"/>
                </a:cubicBezTo>
                <a:cubicBezTo>
                  <a:pt x="2021082" y="21327"/>
                  <a:pt x="1949855" y="5326"/>
                  <a:pt x="1928552" y="0"/>
                </a:cubicBezTo>
                <a:cubicBezTo>
                  <a:pt x="1806632" y="5542"/>
                  <a:pt x="1684478" y="7265"/>
                  <a:pt x="1562792" y="16626"/>
                </a:cubicBezTo>
                <a:cubicBezTo>
                  <a:pt x="1535652" y="18714"/>
                  <a:pt x="1474738" y="40435"/>
                  <a:pt x="1446414" y="49876"/>
                </a:cubicBezTo>
                <a:cubicBezTo>
                  <a:pt x="1429789" y="60960"/>
                  <a:pt x="1414410" y="74191"/>
                  <a:pt x="1396538" y="83127"/>
                </a:cubicBezTo>
                <a:cubicBezTo>
                  <a:pt x="1380863" y="90964"/>
                  <a:pt x="1362933" y="93244"/>
                  <a:pt x="1346661" y="99753"/>
                </a:cubicBezTo>
                <a:cubicBezTo>
                  <a:pt x="1335155" y="104355"/>
                  <a:pt x="1324494" y="110836"/>
                  <a:pt x="1313410" y="116378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6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613" y="1334423"/>
            <a:ext cx="7391400" cy="47879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(continued)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379913" y="1695796"/>
            <a:ext cx="4788131" cy="7647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2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613" y="1334423"/>
            <a:ext cx="7391400" cy="47879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79913" y="3042458"/>
            <a:ext cx="4788131" cy="914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(continued)</a:t>
            </a:r>
          </a:p>
        </p:txBody>
      </p:sp>
    </p:spTree>
    <p:extLst>
      <p:ext uri="{BB962C8B-B14F-4D97-AF65-F5344CB8AC3E}">
        <p14:creationId xmlns:p14="http://schemas.microsoft.com/office/powerpoint/2010/main" val="746413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613" y="1334423"/>
            <a:ext cx="7391400" cy="47879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79913" y="4139738"/>
            <a:ext cx="4788131" cy="914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(continued)</a:t>
            </a:r>
          </a:p>
        </p:txBody>
      </p:sp>
    </p:spTree>
    <p:extLst>
      <p:ext uri="{BB962C8B-B14F-4D97-AF65-F5344CB8AC3E}">
        <p14:creationId xmlns:p14="http://schemas.microsoft.com/office/powerpoint/2010/main" val="55780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2571411"/>
            <a:ext cx="8336104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936400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613" y="1334423"/>
            <a:ext cx="7391400" cy="47879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79913" y="5153890"/>
            <a:ext cx="4788131" cy="6816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(continued)</a:t>
            </a:r>
          </a:p>
        </p:txBody>
      </p:sp>
    </p:spTree>
    <p:extLst>
      <p:ext uri="{BB962C8B-B14F-4D97-AF65-F5344CB8AC3E}">
        <p14:creationId xmlns:p14="http://schemas.microsoft.com/office/powerpoint/2010/main" val="644410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2263" y="0"/>
            <a:ext cx="11324636" cy="7559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97" y="5446078"/>
            <a:ext cx="2113597" cy="21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0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FAQ</a:t>
            </a:r>
          </a:p>
        </p:txBody>
      </p:sp>
    </p:spTree>
    <p:extLst>
      <p:ext uri="{BB962C8B-B14F-4D97-AF65-F5344CB8AC3E}">
        <p14:creationId xmlns:p14="http://schemas.microsoft.com/office/powerpoint/2010/main" val="294412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2614458"/>
            <a:ext cx="10667541" cy="1795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Question: This is cool Chris. 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But didn’t you just really 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dumb down servers?</a:t>
            </a:r>
          </a:p>
        </p:txBody>
      </p:sp>
    </p:spTree>
    <p:extLst>
      <p:ext uri="{BB962C8B-B14F-4D97-AF65-F5344CB8AC3E}">
        <p14:creationId xmlns:p14="http://schemas.microsoft.com/office/powerpoint/2010/main" val="1261487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129848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Answer: No</a:t>
            </a:r>
          </a:p>
        </p:txBody>
      </p:sp>
    </p:spTree>
    <p:extLst>
      <p:ext uri="{BB962C8B-B14F-4D97-AF65-F5344CB8AC3E}">
        <p14:creationId xmlns:p14="http://schemas.microsoft.com/office/powerpoint/2010/main" val="15467696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Question: Why isn’t this in a browser?</a:t>
            </a:r>
          </a:p>
        </p:txBody>
      </p:sp>
    </p:spTree>
    <p:extLst>
      <p:ext uri="{BB962C8B-B14F-4D97-AF65-F5344CB8AC3E}">
        <p14:creationId xmlns:p14="http://schemas.microsoft.com/office/powerpoint/2010/main" val="10563752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“Native” vs “Browser”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6534" y="1034869"/>
            <a:ext cx="3378200" cy="2326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412" y="3996267"/>
            <a:ext cx="4298753" cy="248496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07999" y="2097574"/>
            <a:ext cx="3539067" cy="5292767"/>
            <a:chOff x="507999" y="2097574"/>
            <a:chExt cx="3539067" cy="529276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999" y="3504462"/>
              <a:ext cx="3539067" cy="3885879"/>
            </a:xfrm>
            <a:prstGeom prst="rect">
              <a:avLst/>
            </a:prstGeom>
          </p:spPr>
        </p:pic>
        <p:sp>
          <p:nvSpPr>
            <p:cNvPr id="9" name="Freeform 8"/>
            <p:cNvSpPr/>
            <p:nvPr/>
          </p:nvSpPr>
          <p:spPr>
            <a:xfrm>
              <a:off x="1354667" y="2097574"/>
              <a:ext cx="1591733" cy="1170559"/>
            </a:xfrm>
            <a:custGeom>
              <a:avLst/>
              <a:gdLst>
                <a:gd name="connsiteX0" fmla="*/ 0 w 1591733"/>
                <a:gd name="connsiteY0" fmla="*/ 1170559 h 1170559"/>
                <a:gd name="connsiteX1" fmla="*/ 33866 w 1591733"/>
                <a:gd name="connsiteY1" fmla="*/ 899626 h 1170559"/>
                <a:gd name="connsiteX2" fmla="*/ 67733 w 1591733"/>
                <a:gd name="connsiteY2" fmla="*/ 848826 h 1170559"/>
                <a:gd name="connsiteX3" fmla="*/ 118533 w 1591733"/>
                <a:gd name="connsiteY3" fmla="*/ 679493 h 1170559"/>
                <a:gd name="connsiteX4" fmla="*/ 186266 w 1591733"/>
                <a:gd name="connsiteY4" fmla="*/ 577893 h 1170559"/>
                <a:gd name="connsiteX5" fmla="*/ 254000 w 1591733"/>
                <a:gd name="connsiteY5" fmla="*/ 476293 h 1170559"/>
                <a:gd name="connsiteX6" fmla="*/ 304800 w 1591733"/>
                <a:gd name="connsiteY6" fmla="*/ 408559 h 1170559"/>
                <a:gd name="connsiteX7" fmla="*/ 406400 w 1591733"/>
                <a:gd name="connsiteY7" fmla="*/ 357759 h 1170559"/>
                <a:gd name="connsiteX8" fmla="*/ 541866 w 1591733"/>
                <a:gd name="connsiteY8" fmla="*/ 273093 h 1170559"/>
                <a:gd name="connsiteX9" fmla="*/ 643466 w 1591733"/>
                <a:gd name="connsiteY9" fmla="*/ 205359 h 1170559"/>
                <a:gd name="connsiteX10" fmla="*/ 694266 w 1591733"/>
                <a:gd name="connsiteY10" fmla="*/ 171493 h 1170559"/>
                <a:gd name="connsiteX11" fmla="*/ 745066 w 1591733"/>
                <a:gd name="connsiteY11" fmla="*/ 154559 h 1170559"/>
                <a:gd name="connsiteX12" fmla="*/ 880533 w 1591733"/>
                <a:gd name="connsiteY12" fmla="*/ 69893 h 1170559"/>
                <a:gd name="connsiteX13" fmla="*/ 931333 w 1591733"/>
                <a:gd name="connsiteY13" fmla="*/ 52959 h 1170559"/>
                <a:gd name="connsiteX14" fmla="*/ 1066800 w 1591733"/>
                <a:gd name="connsiteY14" fmla="*/ 2159 h 1170559"/>
                <a:gd name="connsiteX15" fmla="*/ 1591733 w 1591733"/>
                <a:gd name="connsiteY15" fmla="*/ 2159 h 117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1733" h="1170559">
                  <a:moveTo>
                    <a:pt x="0" y="1170559"/>
                  </a:moveTo>
                  <a:cubicBezTo>
                    <a:pt x="1852" y="1150184"/>
                    <a:pt x="12871" y="955612"/>
                    <a:pt x="33866" y="899626"/>
                  </a:cubicBezTo>
                  <a:cubicBezTo>
                    <a:pt x="41012" y="880570"/>
                    <a:pt x="56444" y="865759"/>
                    <a:pt x="67733" y="848826"/>
                  </a:cubicBezTo>
                  <a:cubicBezTo>
                    <a:pt x="77199" y="810961"/>
                    <a:pt x="102041" y="704231"/>
                    <a:pt x="118533" y="679493"/>
                  </a:cubicBezTo>
                  <a:cubicBezTo>
                    <a:pt x="141111" y="645626"/>
                    <a:pt x="173394" y="616507"/>
                    <a:pt x="186266" y="577893"/>
                  </a:cubicBezTo>
                  <a:cubicBezTo>
                    <a:pt x="215071" y="491481"/>
                    <a:pt x="184812" y="557012"/>
                    <a:pt x="254000" y="476293"/>
                  </a:cubicBezTo>
                  <a:cubicBezTo>
                    <a:pt x="272367" y="454865"/>
                    <a:pt x="284844" y="428515"/>
                    <a:pt x="304800" y="408559"/>
                  </a:cubicBezTo>
                  <a:cubicBezTo>
                    <a:pt x="337624" y="375735"/>
                    <a:pt x="365085" y="371531"/>
                    <a:pt x="406400" y="357759"/>
                  </a:cubicBezTo>
                  <a:cubicBezTo>
                    <a:pt x="563632" y="239834"/>
                    <a:pt x="386902" y="366071"/>
                    <a:pt x="541866" y="273093"/>
                  </a:cubicBezTo>
                  <a:cubicBezTo>
                    <a:pt x="576768" y="252152"/>
                    <a:pt x="609599" y="227937"/>
                    <a:pt x="643466" y="205359"/>
                  </a:cubicBezTo>
                  <a:cubicBezTo>
                    <a:pt x="660399" y="194070"/>
                    <a:pt x="674959" y="177929"/>
                    <a:pt x="694266" y="171493"/>
                  </a:cubicBezTo>
                  <a:lnTo>
                    <a:pt x="745066" y="154559"/>
                  </a:lnTo>
                  <a:cubicBezTo>
                    <a:pt x="809896" y="105937"/>
                    <a:pt x="808216" y="100886"/>
                    <a:pt x="880533" y="69893"/>
                  </a:cubicBezTo>
                  <a:cubicBezTo>
                    <a:pt x="896939" y="62862"/>
                    <a:pt x="915368" y="60941"/>
                    <a:pt x="931333" y="52959"/>
                  </a:cubicBezTo>
                  <a:cubicBezTo>
                    <a:pt x="1005479" y="15886"/>
                    <a:pt x="963028" y="5042"/>
                    <a:pt x="1066800" y="2159"/>
                  </a:cubicBezTo>
                  <a:cubicBezTo>
                    <a:pt x="1241710" y="-2700"/>
                    <a:pt x="1416755" y="2159"/>
                    <a:pt x="1591733" y="2159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  <a:headEnd type="arrow" w="lg" len="lg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>
            <a:off x="6739467" y="2319867"/>
            <a:ext cx="1100666" cy="1540933"/>
          </a:xfrm>
          <a:custGeom>
            <a:avLst/>
            <a:gdLst>
              <a:gd name="connsiteX0" fmla="*/ 0 w 1100666"/>
              <a:gd name="connsiteY0" fmla="*/ 0 h 1540933"/>
              <a:gd name="connsiteX1" fmla="*/ 355600 w 1100666"/>
              <a:gd name="connsiteY1" fmla="*/ 33866 h 1540933"/>
              <a:gd name="connsiteX2" fmla="*/ 457200 w 1100666"/>
              <a:gd name="connsiteY2" fmla="*/ 67733 h 1540933"/>
              <a:gd name="connsiteX3" fmla="*/ 508000 w 1100666"/>
              <a:gd name="connsiteY3" fmla="*/ 101600 h 1540933"/>
              <a:gd name="connsiteX4" fmla="*/ 558800 w 1100666"/>
              <a:gd name="connsiteY4" fmla="*/ 118533 h 1540933"/>
              <a:gd name="connsiteX5" fmla="*/ 609600 w 1100666"/>
              <a:gd name="connsiteY5" fmla="*/ 169333 h 1540933"/>
              <a:gd name="connsiteX6" fmla="*/ 660400 w 1100666"/>
              <a:gd name="connsiteY6" fmla="*/ 203200 h 1540933"/>
              <a:gd name="connsiteX7" fmla="*/ 711200 w 1100666"/>
              <a:gd name="connsiteY7" fmla="*/ 254000 h 1540933"/>
              <a:gd name="connsiteX8" fmla="*/ 812800 w 1100666"/>
              <a:gd name="connsiteY8" fmla="*/ 338666 h 1540933"/>
              <a:gd name="connsiteX9" fmla="*/ 846666 w 1100666"/>
              <a:gd name="connsiteY9" fmla="*/ 389466 h 1540933"/>
              <a:gd name="connsiteX10" fmla="*/ 897466 w 1100666"/>
              <a:gd name="connsiteY10" fmla="*/ 457200 h 1540933"/>
              <a:gd name="connsiteX11" fmla="*/ 948266 w 1100666"/>
              <a:gd name="connsiteY11" fmla="*/ 558800 h 1540933"/>
              <a:gd name="connsiteX12" fmla="*/ 965200 w 1100666"/>
              <a:gd name="connsiteY12" fmla="*/ 609600 h 1540933"/>
              <a:gd name="connsiteX13" fmla="*/ 999066 w 1100666"/>
              <a:gd name="connsiteY13" fmla="*/ 660400 h 1540933"/>
              <a:gd name="connsiteX14" fmla="*/ 1032933 w 1100666"/>
              <a:gd name="connsiteY14" fmla="*/ 778933 h 1540933"/>
              <a:gd name="connsiteX15" fmla="*/ 1049866 w 1100666"/>
              <a:gd name="connsiteY15" fmla="*/ 829733 h 1540933"/>
              <a:gd name="connsiteX16" fmla="*/ 1066800 w 1100666"/>
              <a:gd name="connsiteY16" fmla="*/ 965200 h 1540933"/>
              <a:gd name="connsiteX17" fmla="*/ 1083733 w 1100666"/>
              <a:gd name="connsiteY17" fmla="*/ 1083733 h 1540933"/>
              <a:gd name="connsiteX18" fmla="*/ 1100666 w 1100666"/>
              <a:gd name="connsiteY18" fmla="*/ 1540933 h 154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0666" h="1540933">
                <a:moveTo>
                  <a:pt x="0" y="0"/>
                </a:moveTo>
                <a:cubicBezTo>
                  <a:pt x="206099" y="51524"/>
                  <a:pt x="-141835" y="-31017"/>
                  <a:pt x="355600" y="33866"/>
                </a:cubicBezTo>
                <a:cubicBezTo>
                  <a:pt x="390999" y="38483"/>
                  <a:pt x="457200" y="67733"/>
                  <a:pt x="457200" y="67733"/>
                </a:cubicBezTo>
                <a:cubicBezTo>
                  <a:pt x="474133" y="79022"/>
                  <a:pt x="489797" y="92499"/>
                  <a:pt x="508000" y="101600"/>
                </a:cubicBezTo>
                <a:cubicBezTo>
                  <a:pt x="523965" y="109582"/>
                  <a:pt x="543948" y="108632"/>
                  <a:pt x="558800" y="118533"/>
                </a:cubicBezTo>
                <a:cubicBezTo>
                  <a:pt x="578725" y="131817"/>
                  <a:pt x="591203" y="154002"/>
                  <a:pt x="609600" y="169333"/>
                </a:cubicBezTo>
                <a:cubicBezTo>
                  <a:pt x="625234" y="182362"/>
                  <a:pt x="644766" y="190171"/>
                  <a:pt x="660400" y="203200"/>
                </a:cubicBezTo>
                <a:cubicBezTo>
                  <a:pt x="678797" y="218531"/>
                  <a:pt x="692803" y="238669"/>
                  <a:pt x="711200" y="254000"/>
                </a:cubicBezTo>
                <a:cubicBezTo>
                  <a:pt x="783855" y="314545"/>
                  <a:pt x="745340" y="257713"/>
                  <a:pt x="812800" y="338666"/>
                </a:cubicBezTo>
                <a:cubicBezTo>
                  <a:pt x="825828" y="354300"/>
                  <a:pt x="834837" y="372905"/>
                  <a:pt x="846666" y="389466"/>
                </a:cubicBezTo>
                <a:cubicBezTo>
                  <a:pt x="863070" y="412432"/>
                  <a:pt x="880533" y="434622"/>
                  <a:pt x="897466" y="457200"/>
                </a:cubicBezTo>
                <a:cubicBezTo>
                  <a:pt x="940030" y="584888"/>
                  <a:pt x="882614" y="427497"/>
                  <a:pt x="948266" y="558800"/>
                </a:cubicBezTo>
                <a:cubicBezTo>
                  <a:pt x="956248" y="574765"/>
                  <a:pt x="957218" y="593635"/>
                  <a:pt x="965200" y="609600"/>
                </a:cubicBezTo>
                <a:cubicBezTo>
                  <a:pt x="974301" y="627803"/>
                  <a:pt x="989965" y="642197"/>
                  <a:pt x="999066" y="660400"/>
                </a:cubicBezTo>
                <a:cubicBezTo>
                  <a:pt x="1012602" y="687472"/>
                  <a:pt x="1025697" y="753607"/>
                  <a:pt x="1032933" y="778933"/>
                </a:cubicBezTo>
                <a:cubicBezTo>
                  <a:pt x="1037836" y="796096"/>
                  <a:pt x="1044222" y="812800"/>
                  <a:pt x="1049866" y="829733"/>
                </a:cubicBezTo>
                <a:cubicBezTo>
                  <a:pt x="1055511" y="874889"/>
                  <a:pt x="1060786" y="920092"/>
                  <a:pt x="1066800" y="965200"/>
                </a:cubicBezTo>
                <a:cubicBezTo>
                  <a:pt x="1072075" y="1004762"/>
                  <a:pt x="1081319" y="1043894"/>
                  <a:pt x="1083733" y="1083733"/>
                </a:cubicBezTo>
                <a:cubicBezTo>
                  <a:pt x="1092959" y="1235958"/>
                  <a:pt x="1100666" y="1388429"/>
                  <a:pt x="1100666" y="1540933"/>
                </a:cubicBezTo>
              </a:path>
            </a:pathLst>
          </a:custGeom>
          <a:noFill/>
          <a:ln w="38100">
            <a:solidFill>
              <a:srgbClr val="0432FF"/>
            </a:solidFill>
            <a:headEnd type="stealth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1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Question: </a:t>
            </a:r>
            <a:r>
              <a:rPr lang="en-US" sz="3968" dirty="0" err="1">
                <a:solidFill>
                  <a:schemeClr val="bg1"/>
                </a:solidFill>
                <a:ea typeface="Arial" charset="0"/>
                <a:cs typeface="Arial" charset="0"/>
              </a:rPr>
              <a:t>Localhost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 forever?</a:t>
            </a:r>
          </a:p>
        </p:txBody>
      </p:sp>
    </p:spTree>
    <p:extLst>
      <p:ext uri="{BB962C8B-B14F-4D97-AF65-F5344CB8AC3E}">
        <p14:creationId xmlns:p14="http://schemas.microsoft.com/office/powerpoint/2010/main" val="2814929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42242"/>
            <a:ext cx="10080625" cy="6275189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Use </a:t>
            </a:r>
            <a:r>
              <a:rPr lang="en-US" sz="5071" dirty="0" err="1">
                <a:latin typeface="Calibri"/>
                <a:cs typeface="Calibri"/>
              </a:rPr>
              <a:t>ngrok</a:t>
            </a:r>
            <a:r>
              <a:rPr lang="en-US" sz="5071" dirty="0">
                <a:latin typeface="Calibri"/>
                <a:cs typeface="Calibri"/>
              </a:rPr>
              <a:t> to get a </a:t>
            </a:r>
            <a:r>
              <a:rPr lang="en-US" sz="5071" dirty="0" err="1">
                <a:latin typeface="Calibri"/>
                <a:cs typeface="Calibri"/>
              </a:rPr>
              <a:t>url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556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532329" cy="767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5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6" name="TextBox 5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Background: The Internet</a:t>
            </a:r>
          </a:p>
        </p:txBody>
      </p:sp>
    </p:spTree>
    <p:extLst>
      <p:ext uri="{BB962C8B-B14F-4D97-AF65-F5344CB8AC3E}">
        <p14:creationId xmlns:p14="http://schemas.microsoft.com/office/powerpoint/2010/main" val="2135815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Any security holes?</a:t>
            </a:r>
          </a:p>
        </p:txBody>
      </p:sp>
    </p:spTree>
    <p:extLst>
      <p:ext uri="{BB962C8B-B14F-4D97-AF65-F5344CB8AC3E}">
        <p14:creationId xmlns:p14="http://schemas.microsoft.com/office/powerpoint/2010/main" val="14626199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Want to learn more?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656" y="1889760"/>
            <a:ext cx="2307427" cy="3109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3004" y="1981200"/>
            <a:ext cx="2327916" cy="29234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9400" y="1417320"/>
            <a:ext cx="419217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CS144 </a:t>
            </a:r>
            <a:r>
              <a:rPr lang="en-US" sz="2400"/>
              <a:t>Computer Networking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5000" y="6096000"/>
            <a:ext cx="17588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 CS193A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70960" y="5654040"/>
            <a:ext cx="17588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Or CS193P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49240" y="6507480"/>
            <a:ext cx="155363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Or CS108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4819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>
                <a:solidFill>
                  <a:schemeClr val="bg1"/>
                </a:solidFill>
                <a:ea typeface="Arial" charset="0"/>
                <a:cs typeface="Arial" charset="0"/>
              </a:rPr>
              <a:t>Social Networks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8452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Who Do You Love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772411"/>
            <a:ext cx="10079567" cy="7559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3563" y="1267238"/>
            <a:ext cx="5514651" cy="502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66" dirty="0"/>
              <a:t>And how does Facebook know? </a:t>
            </a:r>
            <a:endParaRPr kumimoji="1" lang="zh-CN" altLang="en-US" sz="2866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Who do you love?</a:t>
            </a:r>
          </a:p>
        </p:txBody>
      </p:sp>
    </p:spTree>
    <p:extLst>
      <p:ext uri="{BB962C8B-B14F-4D97-AF65-F5344CB8AC3E}">
        <p14:creationId xmlns:p14="http://schemas.microsoft.com/office/powerpoint/2010/main" val="502054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Ego Graph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6-02-26 at 4.26.10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506" y="1122410"/>
            <a:ext cx="6293780" cy="6087266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Your local social network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44468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Maybe I Love These People?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6-02-26 at 4.26.10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506" y="1122410"/>
            <a:ext cx="6293780" cy="608726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74341" y="1520683"/>
            <a:ext cx="2703169" cy="1906891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>
          <a:xfrm rot="4640627">
            <a:off x="5417983" y="2847294"/>
            <a:ext cx="2703169" cy="1906891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 rot="4640627">
            <a:off x="1695636" y="3799337"/>
            <a:ext cx="1785843" cy="1394630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>
          <a:xfrm rot="21350291">
            <a:off x="4254924" y="6085719"/>
            <a:ext cx="1536024" cy="1234199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You have some </a:t>
            </a:r>
            <a:r>
              <a:rPr lang="en-US" sz="5071">
                <a:latin typeface="Calibri"/>
                <a:cs typeface="Calibri"/>
              </a:rPr>
              <a:t>“groups”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92146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But I Actually Love This Person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6-02-26 at 4.26.10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506" y="1122410"/>
            <a:ext cx="6293780" cy="608726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922539" y="5467223"/>
            <a:ext cx="591319" cy="591319"/>
          </a:xfrm>
          <a:prstGeom prst="ellipse">
            <a:avLst/>
          </a:prstGeom>
          <a:ln w="38100" cmpd="sng">
            <a:solidFill>
              <a:srgbClr val="FF0000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7506" y="4996536"/>
            <a:ext cx="2330895" cy="349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Your significant other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68570" y="5672397"/>
            <a:ext cx="954107" cy="349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George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But here is the love of your life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7018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Romance and Dispersion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29664" y="6750405"/>
            <a:ext cx="379680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arxiv.org</a:t>
            </a:r>
            <a:r>
              <a:rPr lang="en-US" altLang="zh-CN" dirty="0"/>
              <a:t>/</a:t>
            </a:r>
            <a:r>
              <a:rPr lang="en-US" altLang="zh-CN" dirty="0" err="1"/>
              <a:t>pdf</a:t>
            </a:r>
            <a:r>
              <a:rPr lang="en-US" altLang="zh-CN" dirty="0"/>
              <a:t>/1310.6753v1.pdf</a:t>
            </a:r>
            <a:endParaRPr lang="zh-CN" altLang="en-US" dirty="0"/>
          </a:p>
        </p:txBody>
      </p:sp>
      <p:pic>
        <p:nvPicPr>
          <p:cNvPr id="5" name="Picture 4" descr="Screen Shot 2016-02-26 at 10.46.41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192" y="1508615"/>
            <a:ext cx="6850761" cy="44096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015253">
            <a:off x="6378967" y="5664583"/>
            <a:ext cx="2244525" cy="4710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646" dirty="0"/>
              <a:t>October 2013</a:t>
            </a:r>
            <a:endParaRPr kumimoji="1" lang="zh-CN" altLang="en-US" sz="2646" dirty="0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Romance and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3826212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Dispersion Insight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6-02-26 at 4.39.22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815" y="1267238"/>
            <a:ext cx="5338771" cy="54211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56267" y="6952073"/>
            <a:ext cx="6993466" cy="6076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Dispersion: The extent to which two people’s </a:t>
            </a:r>
          </a:p>
          <a:p>
            <a:pPr algn="ctr"/>
            <a:r>
              <a:rPr kumimoji="1" lang="en-US" altLang="zh-CN" dirty="0"/>
              <a:t>mutual friends are not directly connected</a:t>
            </a:r>
            <a:endParaRPr kumimoji="1" lang="zh-CN" altLang="en-US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Romance and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11499987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Dispersion Insight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56267" y="6952073"/>
            <a:ext cx="6993466" cy="6076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Dispersion: The extent to which two people’s </a:t>
            </a:r>
          </a:p>
          <a:p>
            <a:pPr algn="ctr"/>
            <a:r>
              <a:rPr kumimoji="1" lang="en-US" altLang="zh-CN" dirty="0"/>
              <a:t>mutual friends are not directly connected</a:t>
            </a:r>
            <a:endParaRPr kumimoji="1" lang="zh-CN" altLang="en-US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Mining Massive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550157-8EF1-274F-BBF2-AF14C5B3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775" y="2093863"/>
            <a:ext cx="2470578" cy="2618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ACABF1-A5F6-9541-B4E6-4CE931912215}"/>
              </a:ext>
            </a:extLst>
          </p:cNvPr>
          <p:cNvSpPr txBox="1"/>
          <p:nvPr/>
        </p:nvSpPr>
        <p:spPr>
          <a:xfrm>
            <a:off x="2827606" y="1589650"/>
            <a:ext cx="358303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CS246: Mining Massive Datasets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05E57C-BB87-764C-A1BC-B2CD31304CEA}"/>
              </a:ext>
            </a:extLst>
          </p:cNvPr>
          <p:cNvSpPr txBox="1"/>
          <p:nvPr/>
        </p:nvSpPr>
        <p:spPr>
          <a:xfrm>
            <a:off x="3050344" y="5821681"/>
            <a:ext cx="34419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CS106B or CS103 or CS109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F8601-606E-2B46-BE90-890B08C0F22A}"/>
              </a:ext>
            </a:extLst>
          </p:cNvPr>
          <p:cNvSpPr txBox="1"/>
          <p:nvPr/>
        </p:nvSpPr>
        <p:spPr>
          <a:xfrm>
            <a:off x="3913632" y="4791456"/>
            <a:ext cx="167225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Jure </a:t>
            </a:r>
            <a:r>
              <a:rPr lang="en-US" dirty="0" err="1"/>
              <a:t>Leskovec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19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2" name="TextBox 11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28060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405304" y="2050301"/>
            <a:ext cx="10667541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 filter bubble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fake news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hate speech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privacy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monopoly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33AA3-4BEA-4D46-82EF-D5B46C2B4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328" y="1630997"/>
            <a:ext cx="25400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EB5E53-BB1C-D647-B5EC-BD8475DA5865}"/>
              </a:ext>
            </a:extLst>
          </p:cNvPr>
          <p:cNvSpPr/>
          <p:nvPr/>
        </p:nvSpPr>
        <p:spPr>
          <a:xfrm>
            <a:off x="1509014" y="5999781"/>
            <a:ext cx="5038725" cy="6076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Omer </a:t>
            </a:r>
            <a:r>
              <a:rPr lang="en-US" b="1" dirty="0" err="1">
                <a:solidFill>
                  <a:schemeClr val="bg1"/>
                </a:solidFill>
              </a:rPr>
              <a:t>Reingold</a:t>
            </a:r>
            <a:r>
              <a:rPr lang="en-US" b="1" dirty="0">
                <a:solidFill>
                  <a:schemeClr val="bg1"/>
                </a:solidFill>
              </a:rPr>
              <a:t>: Fairness Through Computationally-Bounded Awareness</a:t>
            </a:r>
          </a:p>
        </p:txBody>
      </p:sp>
    </p:spTree>
    <p:extLst>
      <p:ext uri="{BB962C8B-B14F-4D97-AF65-F5344CB8AC3E}">
        <p14:creationId xmlns:p14="http://schemas.microsoft.com/office/powerpoint/2010/main" val="23813588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6B46A-F461-E643-B84B-14F3339BB3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68"/>
          <a:stretch/>
        </p:blipFill>
        <p:spPr>
          <a:xfrm>
            <a:off x="786743" y="2472165"/>
            <a:ext cx="4267200" cy="4514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15D5B-DCDA-8B40-98B7-6D45D6B1A0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406" r="-3178"/>
          <a:stretch/>
        </p:blipFill>
        <p:spPr>
          <a:xfrm>
            <a:off x="5336511" y="2521292"/>
            <a:ext cx="4157472" cy="4514829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8FE0F0E-D74E-2443-9681-7C42B1ABF876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Question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5E57EC-368E-2E4C-9055-15D082D81374}"/>
              </a:ext>
            </a:extLst>
          </p:cNvPr>
          <p:cNvGrpSpPr/>
          <p:nvPr/>
        </p:nvGrpSpPr>
        <p:grpSpPr>
          <a:xfrm>
            <a:off x="2903129" y="6131859"/>
            <a:ext cx="3286702" cy="656997"/>
            <a:chOff x="2903129" y="5827059"/>
            <a:chExt cx="3286702" cy="656997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8CADA12-7AFB-FF42-B4C7-FFD64FB8FEA6}"/>
                </a:ext>
              </a:extLst>
            </p:cNvPr>
            <p:cNvSpPr/>
            <p:nvPr/>
          </p:nvSpPr>
          <p:spPr>
            <a:xfrm>
              <a:off x="3065929" y="5827059"/>
              <a:ext cx="3123902" cy="656997"/>
            </a:xfrm>
            <a:custGeom>
              <a:avLst/>
              <a:gdLst>
                <a:gd name="connsiteX0" fmla="*/ 0 w 3123902"/>
                <a:gd name="connsiteY0" fmla="*/ 0 h 656997"/>
                <a:gd name="connsiteX1" fmla="*/ 71718 w 3123902"/>
                <a:gd name="connsiteY1" fmla="*/ 179294 h 656997"/>
                <a:gd name="connsiteX2" fmla="*/ 125506 w 3123902"/>
                <a:gd name="connsiteY2" fmla="*/ 215153 h 656997"/>
                <a:gd name="connsiteX3" fmla="*/ 215153 w 3123902"/>
                <a:gd name="connsiteY3" fmla="*/ 304800 h 656997"/>
                <a:gd name="connsiteX4" fmla="*/ 322730 w 3123902"/>
                <a:gd name="connsiteY4" fmla="*/ 394447 h 656997"/>
                <a:gd name="connsiteX5" fmla="*/ 394447 w 3123902"/>
                <a:gd name="connsiteY5" fmla="*/ 430306 h 656997"/>
                <a:gd name="connsiteX6" fmla="*/ 466165 w 3123902"/>
                <a:gd name="connsiteY6" fmla="*/ 484094 h 656997"/>
                <a:gd name="connsiteX7" fmla="*/ 627530 w 3123902"/>
                <a:gd name="connsiteY7" fmla="*/ 537882 h 656997"/>
                <a:gd name="connsiteX8" fmla="*/ 788895 w 3123902"/>
                <a:gd name="connsiteY8" fmla="*/ 591670 h 656997"/>
                <a:gd name="connsiteX9" fmla="*/ 842683 w 3123902"/>
                <a:gd name="connsiteY9" fmla="*/ 609600 h 656997"/>
                <a:gd name="connsiteX10" fmla="*/ 1129553 w 3123902"/>
                <a:gd name="connsiteY10" fmla="*/ 645459 h 656997"/>
                <a:gd name="connsiteX11" fmla="*/ 2187389 w 3123902"/>
                <a:gd name="connsiteY11" fmla="*/ 609600 h 656997"/>
                <a:gd name="connsiteX12" fmla="*/ 2241177 w 3123902"/>
                <a:gd name="connsiteY12" fmla="*/ 591670 h 656997"/>
                <a:gd name="connsiteX13" fmla="*/ 2384612 w 3123902"/>
                <a:gd name="connsiteY13" fmla="*/ 555812 h 656997"/>
                <a:gd name="connsiteX14" fmla="*/ 2438400 w 3123902"/>
                <a:gd name="connsiteY14" fmla="*/ 519953 h 656997"/>
                <a:gd name="connsiteX15" fmla="*/ 2599765 w 3123902"/>
                <a:gd name="connsiteY15" fmla="*/ 430306 h 656997"/>
                <a:gd name="connsiteX16" fmla="*/ 2761130 w 3123902"/>
                <a:gd name="connsiteY16" fmla="*/ 304800 h 656997"/>
                <a:gd name="connsiteX17" fmla="*/ 2868706 w 3123902"/>
                <a:gd name="connsiteY17" fmla="*/ 251012 h 656997"/>
                <a:gd name="connsiteX18" fmla="*/ 2976283 w 3123902"/>
                <a:gd name="connsiteY18" fmla="*/ 179294 h 656997"/>
                <a:gd name="connsiteX19" fmla="*/ 3083859 w 3123902"/>
                <a:gd name="connsiteY19" fmla="*/ 71717 h 656997"/>
                <a:gd name="connsiteX20" fmla="*/ 3030071 w 3123902"/>
                <a:gd name="connsiteY20" fmla="*/ 35859 h 656997"/>
                <a:gd name="connsiteX21" fmla="*/ 3119718 w 3123902"/>
                <a:gd name="connsiteY21" fmla="*/ 53788 h 656997"/>
                <a:gd name="connsiteX22" fmla="*/ 3101789 w 3123902"/>
                <a:gd name="connsiteY22" fmla="*/ 107576 h 656997"/>
                <a:gd name="connsiteX23" fmla="*/ 3030071 w 3123902"/>
                <a:gd name="connsiteY23" fmla="*/ 215153 h 656997"/>
                <a:gd name="connsiteX24" fmla="*/ 3012142 w 3123902"/>
                <a:gd name="connsiteY24" fmla="*/ 358588 h 656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23902" h="656997">
                  <a:moveTo>
                    <a:pt x="0" y="0"/>
                  </a:moveTo>
                  <a:cubicBezTo>
                    <a:pt x="17552" y="61432"/>
                    <a:pt x="23723" y="131299"/>
                    <a:pt x="71718" y="179294"/>
                  </a:cubicBezTo>
                  <a:cubicBezTo>
                    <a:pt x="86955" y="194531"/>
                    <a:pt x="107577" y="203200"/>
                    <a:pt x="125506" y="215153"/>
                  </a:cubicBezTo>
                  <a:cubicBezTo>
                    <a:pt x="191246" y="313763"/>
                    <a:pt x="125507" y="230096"/>
                    <a:pt x="215153" y="304800"/>
                  </a:cubicBezTo>
                  <a:cubicBezTo>
                    <a:pt x="296059" y="372221"/>
                    <a:pt x="237749" y="345886"/>
                    <a:pt x="322730" y="394447"/>
                  </a:cubicBezTo>
                  <a:cubicBezTo>
                    <a:pt x="345936" y="407708"/>
                    <a:pt x="371782" y="416140"/>
                    <a:pt x="394447" y="430306"/>
                  </a:cubicBezTo>
                  <a:cubicBezTo>
                    <a:pt x="419787" y="446144"/>
                    <a:pt x="439437" y="470730"/>
                    <a:pt x="466165" y="484094"/>
                  </a:cubicBezTo>
                  <a:cubicBezTo>
                    <a:pt x="466173" y="484098"/>
                    <a:pt x="600632" y="528916"/>
                    <a:pt x="627530" y="537882"/>
                  </a:cubicBezTo>
                  <a:lnTo>
                    <a:pt x="788895" y="591670"/>
                  </a:lnTo>
                  <a:cubicBezTo>
                    <a:pt x="806824" y="597646"/>
                    <a:pt x="823899" y="607513"/>
                    <a:pt x="842683" y="609600"/>
                  </a:cubicBezTo>
                  <a:cubicBezTo>
                    <a:pt x="1046049" y="632196"/>
                    <a:pt x="950472" y="619875"/>
                    <a:pt x="1129553" y="645459"/>
                  </a:cubicBezTo>
                  <a:cubicBezTo>
                    <a:pt x="1198839" y="644176"/>
                    <a:pt x="1868967" y="689206"/>
                    <a:pt x="2187389" y="609600"/>
                  </a:cubicBezTo>
                  <a:cubicBezTo>
                    <a:pt x="2205724" y="605016"/>
                    <a:pt x="2222842" y="596254"/>
                    <a:pt x="2241177" y="591670"/>
                  </a:cubicBezTo>
                  <a:lnTo>
                    <a:pt x="2384612" y="555812"/>
                  </a:lnTo>
                  <a:cubicBezTo>
                    <a:pt x="2402541" y="543859"/>
                    <a:pt x="2419127" y="529590"/>
                    <a:pt x="2438400" y="519953"/>
                  </a:cubicBezTo>
                  <a:cubicBezTo>
                    <a:pt x="2528581" y="474862"/>
                    <a:pt x="2486708" y="543365"/>
                    <a:pt x="2599765" y="430306"/>
                  </a:cubicBezTo>
                  <a:cubicBezTo>
                    <a:pt x="2684028" y="346041"/>
                    <a:pt x="2632453" y="390584"/>
                    <a:pt x="2761130" y="304800"/>
                  </a:cubicBezTo>
                  <a:cubicBezTo>
                    <a:pt x="2830645" y="258457"/>
                    <a:pt x="2794473" y="275756"/>
                    <a:pt x="2868706" y="251012"/>
                  </a:cubicBezTo>
                  <a:cubicBezTo>
                    <a:pt x="2904565" y="227106"/>
                    <a:pt x="2945809" y="209768"/>
                    <a:pt x="2976283" y="179294"/>
                  </a:cubicBezTo>
                  <a:lnTo>
                    <a:pt x="3083859" y="71717"/>
                  </a:lnTo>
                  <a:cubicBezTo>
                    <a:pt x="3065930" y="59764"/>
                    <a:pt x="3010798" y="45495"/>
                    <a:pt x="3030071" y="35859"/>
                  </a:cubicBezTo>
                  <a:cubicBezTo>
                    <a:pt x="3057328" y="22231"/>
                    <a:pt x="3098169" y="32240"/>
                    <a:pt x="3119718" y="53788"/>
                  </a:cubicBezTo>
                  <a:cubicBezTo>
                    <a:pt x="3133082" y="67152"/>
                    <a:pt x="3110967" y="91055"/>
                    <a:pt x="3101789" y="107576"/>
                  </a:cubicBezTo>
                  <a:cubicBezTo>
                    <a:pt x="3080859" y="145250"/>
                    <a:pt x="3030071" y="215153"/>
                    <a:pt x="3030071" y="215153"/>
                  </a:cubicBezTo>
                  <a:lnTo>
                    <a:pt x="3012142" y="358588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4443B51-F6A4-3449-9691-6DF8143B09AA}"/>
                </a:ext>
              </a:extLst>
            </p:cNvPr>
            <p:cNvSpPr/>
            <p:nvPr/>
          </p:nvSpPr>
          <p:spPr>
            <a:xfrm>
              <a:off x="2903129" y="5844988"/>
              <a:ext cx="593106" cy="345887"/>
            </a:xfrm>
            <a:custGeom>
              <a:avLst/>
              <a:gdLst>
                <a:gd name="connsiteX0" fmla="*/ 144871 w 593106"/>
                <a:gd name="connsiteY0" fmla="*/ 89647 h 345887"/>
                <a:gd name="connsiteX1" fmla="*/ 73153 w 593106"/>
                <a:gd name="connsiteY1" fmla="*/ 215153 h 345887"/>
                <a:gd name="connsiteX2" fmla="*/ 37295 w 593106"/>
                <a:gd name="connsiteY2" fmla="*/ 268941 h 345887"/>
                <a:gd name="connsiteX3" fmla="*/ 1436 w 593106"/>
                <a:gd name="connsiteY3" fmla="*/ 340659 h 345887"/>
                <a:gd name="connsiteX4" fmla="*/ 73153 w 593106"/>
                <a:gd name="connsiteY4" fmla="*/ 125506 h 345887"/>
                <a:gd name="connsiteX5" fmla="*/ 126942 w 593106"/>
                <a:gd name="connsiteY5" fmla="*/ 17930 h 345887"/>
                <a:gd name="connsiteX6" fmla="*/ 180730 w 593106"/>
                <a:gd name="connsiteY6" fmla="*/ 0 h 345887"/>
                <a:gd name="connsiteX7" fmla="*/ 324165 w 593106"/>
                <a:gd name="connsiteY7" fmla="*/ 17930 h 345887"/>
                <a:gd name="connsiteX8" fmla="*/ 431742 w 593106"/>
                <a:gd name="connsiteY8" fmla="*/ 53788 h 345887"/>
                <a:gd name="connsiteX9" fmla="*/ 485530 w 593106"/>
                <a:gd name="connsiteY9" fmla="*/ 89647 h 345887"/>
                <a:gd name="connsiteX10" fmla="*/ 593106 w 593106"/>
                <a:gd name="connsiteY10" fmla="*/ 125506 h 34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3106" h="345887">
                  <a:moveTo>
                    <a:pt x="144871" y="89647"/>
                  </a:moveTo>
                  <a:cubicBezTo>
                    <a:pt x="120965" y="131482"/>
                    <a:pt x="97943" y="173836"/>
                    <a:pt x="73153" y="215153"/>
                  </a:cubicBezTo>
                  <a:cubicBezTo>
                    <a:pt x="62067" y="233630"/>
                    <a:pt x="47986" y="250232"/>
                    <a:pt x="37295" y="268941"/>
                  </a:cubicBezTo>
                  <a:cubicBezTo>
                    <a:pt x="24034" y="292147"/>
                    <a:pt x="-7016" y="366015"/>
                    <a:pt x="1436" y="340659"/>
                  </a:cubicBezTo>
                  <a:lnTo>
                    <a:pt x="73153" y="125506"/>
                  </a:lnTo>
                  <a:cubicBezTo>
                    <a:pt x="84964" y="90073"/>
                    <a:pt x="95346" y="43207"/>
                    <a:pt x="126942" y="17930"/>
                  </a:cubicBezTo>
                  <a:cubicBezTo>
                    <a:pt x="141700" y="6124"/>
                    <a:pt x="162801" y="5977"/>
                    <a:pt x="180730" y="0"/>
                  </a:cubicBezTo>
                  <a:cubicBezTo>
                    <a:pt x="228542" y="5977"/>
                    <a:pt x="277051" y="7834"/>
                    <a:pt x="324165" y="17930"/>
                  </a:cubicBezTo>
                  <a:cubicBezTo>
                    <a:pt x="361125" y="25850"/>
                    <a:pt x="431742" y="53788"/>
                    <a:pt x="431742" y="53788"/>
                  </a:cubicBezTo>
                  <a:cubicBezTo>
                    <a:pt x="449671" y="65741"/>
                    <a:pt x="465839" y="80895"/>
                    <a:pt x="485530" y="89647"/>
                  </a:cubicBezTo>
                  <a:cubicBezTo>
                    <a:pt x="520071" y="104998"/>
                    <a:pt x="593106" y="125506"/>
                    <a:pt x="593106" y="12550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85C67AA-C368-8A4F-A55E-471B008224AF}"/>
                </a:ext>
              </a:extLst>
            </p:cNvPr>
            <p:cNvSpPr/>
            <p:nvPr/>
          </p:nvSpPr>
          <p:spPr>
            <a:xfrm>
              <a:off x="5755341" y="5862918"/>
              <a:ext cx="394447" cy="36054"/>
            </a:xfrm>
            <a:custGeom>
              <a:avLst/>
              <a:gdLst>
                <a:gd name="connsiteX0" fmla="*/ 394447 w 394447"/>
                <a:gd name="connsiteY0" fmla="*/ 17929 h 36054"/>
                <a:gd name="connsiteX1" fmla="*/ 89647 w 394447"/>
                <a:gd name="connsiteY1" fmla="*/ 17929 h 36054"/>
                <a:gd name="connsiteX2" fmla="*/ 0 w 394447"/>
                <a:gd name="connsiteY2" fmla="*/ 0 h 3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447" h="36054">
                  <a:moveTo>
                    <a:pt x="394447" y="17929"/>
                  </a:moveTo>
                  <a:cubicBezTo>
                    <a:pt x="219391" y="39811"/>
                    <a:pt x="274101" y="44279"/>
                    <a:pt x="89647" y="17929"/>
                  </a:cubicBezTo>
                  <a:cubicBezTo>
                    <a:pt x="59479" y="13619"/>
                    <a:pt x="0" y="0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84718CF-92A4-6743-A694-EF1EE9BCA0F1}"/>
              </a:ext>
            </a:extLst>
          </p:cNvPr>
          <p:cNvSpPr/>
          <p:nvPr/>
        </p:nvSpPr>
        <p:spPr>
          <a:xfrm>
            <a:off x="143435" y="1037636"/>
            <a:ext cx="9668249" cy="1122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How could users could join different </a:t>
            </a:r>
            <a:r>
              <a:rPr lang="en-US" sz="3600" dirty="0" err="1"/>
              <a:t>SteamTunnels</a:t>
            </a:r>
            <a:r>
              <a:rPr lang="en-US" sz="3600" dirty="0"/>
              <a:t> but still connect to one another. </a:t>
            </a:r>
          </a:p>
        </p:txBody>
      </p:sp>
    </p:spTree>
    <p:extLst>
      <p:ext uri="{BB962C8B-B14F-4D97-AF65-F5344CB8AC3E}">
        <p14:creationId xmlns:p14="http://schemas.microsoft.com/office/powerpoint/2010/main" val="236259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937FFB-3E15-C540-A81F-470A9302A9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2481"/>
            <a:ext cx="4511040" cy="6766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7FA798-69E1-F847-B80C-8CB6F317B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035" y="1703640"/>
            <a:ext cx="4614873" cy="2783015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FB1941B8-63C0-E647-82A2-BCEF7B38F7AE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Federated Internet 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1602CC-F215-EE4B-82C0-018DE2A3FF8D}"/>
              </a:ext>
            </a:extLst>
          </p:cNvPr>
          <p:cNvSpPr txBox="1"/>
          <p:nvPr/>
        </p:nvSpPr>
        <p:spPr>
          <a:xfrm>
            <a:off x="4901184" y="5669280"/>
            <a:ext cx="4801314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Professor Monica Lam</a:t>
            </a:r>
          </a:p>
        </p:txBody>
      </p:sp>
    </p:spTree>
    <p:extLst>
      <p:ext uri="{BB962C8B-B14F-4D97-AF65-F5344CB8AC3E}">
        <p14:creationId xmlns:p14="http://schemas.microsoft.com/office/powerpoint/2010/main" val="17883160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The end.</a:t>
            </a:r>
          </a:p>
        </p:txBody>
      </p:sp>
    </p:spTree>
    <p:extLst>
      <p:ext uri="{BB962C8B-B14F-4D97-AF65-F5344CB8AC3E}">
        <p14:creationId xmlns:p14="http://schemas.microsoft.com/office/powerpoint/2010/main" val="208837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4" name="TextBox 13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8525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633" y="4122419"/>
            <a:ext cx="3357355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Get status for “Nick Troccoli”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4" name="TextBox 13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7996964"/>
      </p:ext>
    </p:extLst>
  </p:cSld>
  <p:clrMapOvr>
    <a:masterClrMapping/>
  </p:clrMapOvr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32419</TotalTime>
  <Words>1792</Words>
  <Application>Microsoft Macintosh PowerPoint</Application>
  <PresentationFormat>Custom</PresentationFormat>
  <Paragraphs>430</Paragraphs>
  <Slides>73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6" baseType="lpstr">
      <vt:lpstr>Arial Unicode MS</vt:lpstr>
      <vt:lpstr>ＭＳ Ｐゴシック</vt:lpstr>
      <vt:lpstr>宋体</vt:lpstr>
      <vt:lpstr>Arial</vt:lpstr>
      <vt:lpstr>Calibri</vt:lpstr>
      <vt:lpstr>Century Gothic</vt:lpstr>
      <vt:lpstr>Chalkboard</vt:lpstr>
      <vt:lpstr>Courier</vt:lpstr>
      <vt:lpstr>DejaVu Serif</vt:lpstr>
      <vt:lpstr>Mangal</vt:lpstr>
      <vt:lpstr>Monaco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 Do You Love</vt:lpstr>
      <vt:lpstr>Ego Graph</vt:lpstr>
      <vt:lpstr>Maybe I Love These People?</vt:lpstr>
      <vt:lpstr>But I Actually Love This Person</vt:lpstr>
      <vt:lpstr>Romance and Dispersion</vt:lpstr>
      <vt:lpstr>Dispersion Insight</vt:lpstr>
      <vt:lpstr>Dispersion Insight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419</cp:revision>
  <cp:lastPrinted>2017-03-10T17:37:07Z</cp:lastPrinted>
  <dcterms:created xsi:type="dcterms:W3CDTF">2012-01-18T02:26:13Z</dcterms:created>
  <dcterms:modified xsi:type="dcterms:W3CDTF">2018-06-08T04:40:10Z</dcterms:modified>
</cp:coreProperties>
</file>